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64" r:id="rId3"/>
    <p:sldId id="257" r:id="rId4"/>
    <p:sldId id="258" r:id="rId5"/>
    <p:sldId id="260" r:id="rId6"/>
    <p:sldId id="261" r:id="rId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31155-FF98-448C-9E75-D178C381F571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8407F-7EC8-4068-B728-85597F2F07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12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58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39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59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813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18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8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848600" cy="1606021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21000"/>
            <a:ext cx="6400800" cy="14605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832100"/>
            <a:ext cx="7848600" cy="132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08000"/>
            <a:ext cx="2057400" cy="48895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08000"/>
            <a:ext cx="6019800" cy="488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68500"/>
            <a:ext cx="7772400" cy="1833563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5720"/>
            <a:ext cx="7772400" cy="1250156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832860"/>
            <a:ext cx="7848600" cy="1323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94460"/>
            <a:ext cx="4038600" cy="3931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4460"/>
            <a:ext cx="4038600" cy="39319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7000"/>
            <a:ext cx="3931920" cy="533135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32000"/>
            <a:ext cx="393192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397000"/>
            <a:ext cx="3931920" cy="533135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032000"/>
            <a:ext cx="393192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610247" y="3371453"/>
            <a:ext cx="392430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0067"/>
            <a:ext cx="2139696" cy="1051560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660067"/>
            <a:ext cx="5715000" cy="4648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775460"/>
            <a:ext cx="2139696" cy="35363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451704" y="2983373"/>
            <a:ext cx="46482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60400"/>
            <a:ext cx="2142680" cy="10541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98501"/>
            <a:ext cx="5904390" cy="4583713"/>
          </a:xfrm>
          <a:solidFill>
            <a:schemeClr val="bg2"/>
          </a:solidFill>
          <a:ln w="762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8000"/>
            <a:ext cx="2139696" cy="35356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83988"/>
            <a:ext cx="9144000" cy="1905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44500"/>
            <a:ext cx="8229600" cy="825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40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5240"/>
            <a:ext cx="2895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5268BCAB-52B7-4145-A60E-1335AFDAF993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5240"/>
            <a:ext cx="411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5240"/>
            <a:ext cx="1066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8052C4C8-AA9A-40C9-B55E-DC4A46B08D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Cosines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19,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75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 spcCol="182880">
            <a:normAutofit fontScale="32500" lnSpcReduction="20000"/>
          </a:bodyPr>
          <a:lstStyle/>
          <a:p>
            <a:pPr marL="514350" indent="-514350">
              <a:buAutoNum type="arabicParenR"/>
            </a:pPr>
            <a:r>
              <a:rPr lang="en-US" sz="5600" b="0" dirty="0" smtClean="0"/>
              <a:t>14</a:t>
            </a:r>
          </a:p>
          <a:p>
            <a:pPr marL="514350" indent="-514350">
              <a:buAutoNum type="arabicParenR"/>
            </a:pPr>
            <a:r>
              <a:rPr lang="en-US" sz="5600" b="0" dirty="0" smtClean="0"/>
              <a:t>8</a:t>
            </a:r>
          </a:p>
          <a:p>
            <a:pPr marL="514350" indent="-514350">
              <a:buAutoNum type="arabicParenR"/>
            </a:pPr>
            <a:r>
              <a:rPr lang="en-US" sz="5600" b="0" dirty="0" smtClean="0"/>
              <a:t>17</a:t>
            </a:r>
          </a:p>
          <a:p>
            <a:pPr marL="514350" indent="-514350">
              <a:buAutoNum type="arabicParenR"/>
            </a:pPr>
            <a:r>
              <a:rPr lang="en-US" sz="5600" b="0" dirty="0" smtClean="0"/>
              <a:t>29.1</a:t>
            </a:r>
          </a:p>
          <a:p>
            <a:pPr marL="514350" indent="-514350">
              <a:buAutoNum type="arabicParenR"/>
            </a:pPr>
            <a:r>
              <a:rPr lang="en-US" sz="5600" b="0" dirty="0" smtClean="0"/>
              <a:t>33</a:t>
            </a:r>
          </a:p>
          <a:p>
            <a:pPr marL="514350" indent="-514350">
              <a:buAutoNum type="arabicParenR"/>
            </a:pPr>
            <a:r>
              <a:rPr lang="en-US" sz="5600" b="0" dirty="0" smtClean="0"/>
              <a:t>53-54 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43-44°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28-29°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15°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 15°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32.2°, </a:t>
            </a: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77.8°,b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14.2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Or </a:t>
            </a: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7.8°, </a:t>
            </a: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102.2°,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b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3.6</a:t>
            </a:r>
          </a:p>
          <a:p>
            <a:pPr marL="514350" indent="-514350">
              <a:buFont typeface="Arial" pitchFamily="34" charset="0"/>
              <a:buAutoNum type="arabicParenR"/>
            </a:pPr>
            <a:endParaRPr lang="en-US" sz="5600" b="0" u="none" strike="noStrike" baseline="0" dirty="0" smtClean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87.8°, </a:t>
            </a: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47.2°,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c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38.2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Or </a:t>
            </a: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2.2°, </a:t>
            </a: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132.8°,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c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1.5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28°, </a:t>
            </a: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7°,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a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27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not a triangle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41°, </a:t>
            </a: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22°,c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28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Not triangle</a:t>
            </a:r>
            <a:endParaRPr lang="en-US" sz="5600" b="0" dirty="0"/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m∡C</a:t>
            </a:r>
            <a:r>
              <a:rPr lang="en-US" sz="5600" b="0" u="none" strike="noStrike" baseline="0" dirty="0" smtClean="0"/>
              <a:t> = 39°, </a:t>
            </a: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36°,c= 15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145°,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a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15, b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22.9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46°, a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8,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c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9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115.7°, </a:t>
            </a: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35.3°,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a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= 39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Or </a:t>
            </a:r>
            <a:r>
              <a:rPr lang="en-US" sz="5600" b="0" u="none" strike="noStrike" baseline="0" dirty="0" err="1" smtClean="0"/>
              <a:t>m∡A</a:t>
            </a:r>
            <a:r>
              <a:rPr lang="en-US" sz="5600" b="0" u="none" strike="noStrike" baseline="0" dirty="0" smtClean="0"/>
              <a:t> = 6.3°, </a:t>
            </a:r>
            <a:r>
              <a:rPr lang="en-US" sz="5600" b="0" u="none" strike="noStrike" baseline="0" dirty="0" err="1" smtClean="0"/>
              <a:t>m∡B</a:t>
            </a:r>
            <a:r>
              <a:rPr lang="en-US" sz="5600" b="0" u="none" strike="noStrike" baseline="0" dirty="0" smtClean="0"/>
              <a:t> = 144.7°,</a:t>
            </a:r>
            <a:r>
              <a:rPr lang="en-US" sz="5600" b="0" u="none" strike="noStrike" dirty="0" smtClean="0"/>
              <a:t> </a:t>
            </a:r>
            <a:r>
              <a:rPr lang="en-US" sz="5600" b="0" u="none" strike="noStrike" baseline="0" dirty="0" smtClean="0"/>
              <a:t>a</a:t>
            </a:r>
            <a:r>
              <a:rPr lang="en-US" sz="5600" b="0" dirty="0"/>
              <a:t> </a:t>
            </a:r>
            <a:r>
              <a:rPr lang="en-US" sz="5600" b="0" u="none" strike="noStrike" baseline="0" dirty="0" smtClean="0"/>
              <a:t>= 4.8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One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smtClean="0"/>
              <a:t>Two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One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u="none" strike="noStrike" baseline="0" dirty="0" smtClean="0"/>
              <a:t>One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Two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None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/>
              <a:t>59.8 </a:t>
            </a:r>
            <a:r>
              <a:rPr lang="en-US" sz="5600" b="0" dirty="0" smtClean="0"/>
              <a:t>cm²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/>
              <a:t>12 </a:t>
            </a:r>
            <a:r>
              <a:rPr lang="en-US" sz="5600" b="0" dirty="0" smtClean="0"/>
              <a:t>km²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/>
              <a:t>8.2 </a:t>
            </a:r>
            <a:r>
              <a:rPr lang="en-US" sz="5600" b="0" dirty="0" smtClean="0"/>
              <a:t>mi²</a:t>
            </a:r>
          </a:p>
          <a:p>
            <a:pPr marL="514350" indent="-514350">
              <a:buFont typeface="Arial" pitchFamily="34" charset="0"/>
              <a:buAutoNum type="arabicParenR"/>
            </a:pPr>
            <a:r>
              <a:rPr lang="en-US" sz="5600" b="0" dirty="0" smtClean="0"/>
              <a:t>23 mi²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5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and apply the law of cosines.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884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law of cosines?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law of cosines is a way to use cosine to find missing sides and angles in a non-right triangle.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000" y="2921000"/>
            <a:ext cx="68040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1700212" y="2821781"/>
            <a:ext cx="5979320" cy="1571626"/>
            <a:chOff x="1700212" y="2821781"/>
            <a:chExt cx="5979320" cy="1571626"/>
          </a:xfrm>
        </p:grpSpPr>
        <p:sp>
          <p:nvSpPr>
            <p:cNvPr id="4" name="SMARTInkAnnotation0"/>
            <p:cNvSpPr/>
            <p:nvPr/>
          </p:nvSpPr>
          <p:spPr>
            <a:xfrm>
              <a:off x="6500812" y="3043237"/>
              <a:ext cx="407195" cy="371476"/>
            </a:xfrm>
            <a:custGeom>
              <a:avLst/>
              <a:gdLst/>
              <a:ahLst/>
              <a:cxnLst/>
              <a:rect l="0" t="0" r="0" b="0"/>
              <a:pathLst>
                <a:path w="407195" h="371476">
                  <a:moveTo>
                    <a:pt x="35719" y="0"/>
                  </a:moveTo>
                  <a:lnTo>
                    <a:pt x="35719" y="18227"/>
                  </a:lnTo>
                  <a:lnTo>
                    <a:pt x="34926" y="21676"/>
                  </a:lnTo>
                  <a:lnTo>
                    <a:pt x="33603" y="23976"/>
                  </a:lnTo>
                  <a:lnTo>
                    <a:pt x="22512" y="34646"/>
                  </a:lnTo>
                  <a:lnTo>
                    <a:pt x="22151" y="35797"/>
                  </a:lnTo>
                  <a:lnTo>
                    <a:pt x="21495" y="47047"/>
                  </a:lnTo>
                  <a:lnTo>
                    <a:pt x="21433" y="57205"/>
                  </a:lnTo>
                  <a:lnTo>
                    <a:pt x="21433" y="60614"/>
                  </a:lnTo>
                  <a:lnTo>
                    <a:pt x="20638" y="61841"/>
                  </a:lnTo>
                  <a:lnTo>
                    <a:pt x="19316" y="62659"/>
                  </a:lnTo>
                  <a:lnTo>
                    <a:pt x="17639" y="63204"/>
                  </a:lnTo>
                  <a:lnTo>
                    <a:pt x="16522" y="64361"/>
                  </a:lnTo>
                  <a:lnTo>
                    <a:pt x="15777" y="65926"/>
                  </a:lnTo>
                  <a:lnTo>
                    <a:pt x="14949" y="69782"/>
                  </a:lnTo>
                  <a:lnTo>
                    <a:pt x="14326" y="80113"/>
                  </a:lnTo>
                  <a:lnTo>
                    <a:pt x="14288" y="152426"/>
                  </a:lnTo>
                  <a:lnTo>
                    <a:pt x="13495" y="154798"/>
                  </a:lnTo>
                  <a:lnTo>
                    <a:pt x="10495" y="159552"/>
                  </a:lnTo>
                  <a:lnTo>
                    <a:pt x="10172" y="161930"/>
                  </a:lnTo>
                  <a:lnTo>
                    <a:pt x="10751" y="164310"/>
                  </a:lnTo>
                  <a:lnTo>
                    <a:pt x="13589" y="170040"/>
                  </a:lnTo>
                  <a:lnTo>
                    <a:pt x="14081" y="174825"/>
                  </a:lnTo>
                  <a:lnTo>
                    <a:pt x="14276" y="185649"/>
                  </a:lnTo>
                  <a:lnTo>
                    <a:pt x="14288" y="277203"/>
                  </a:lnTo>
                  <a:lnTo>
                    <a:pt x="12171" y="280099"/>
                  </a:lnTo>
                  <a:lnTo>
                    <a:pt x="10495" y="281983"/>
                  </a:lnTo>
                  <a:lnTo>
                    <a:pt x="8634" y="292543"/>
                  </a:lnTo>
                  <a:lnTo>
                    <a:pt x="8137" y="299803"/>
                  </a:lnTo>
                  <a:lnTo>
                    <a:pt x="5469" y="309988"/>
                  </a:lnTo>
                  <a:lnTo>
                    <a:pt x="2431" y="317160"/>
                  </a:lnTo>
                  <a:lnTo>
                    <a:pt x="320" y="326948"/>
                  </a:lnTo>
                  <a:lnTo>
                    <a:pt x="29" y="338410"/>
                  </a:lnTo>
                  <a:lnTo>
                    <a:pt x="0" y="356192"/>
                  </a:lnTo>
                  <a:lnTo>
                    <a:pt x="794" y="356524"/>
                  </a:lnTo>
                  <a:lnTo>
                    <a:pt x="6850" y="357162"/>
                  </a:lnTo>
                  <a:lnTo>
                    <a:pt x="10849" y="357180"/>
                  </a:lnTo>
                  <a:lnTo>
                    <a:pt x="11995" y="357976"/>
                  </a:lnTo>
                  <a:lnTo>
                    <a:pt x="12760" y="359301"/>
                  </a:lnTo>
                  <a:lnTo>
                    <a:pt x="13269" y="360978"/>
                  </a:lnTo>
                  <a:lnTo>
                    <a:pt x="14402" y="362096"/>
                  </a:lnTo>
                  <a:lnTo>
                    <a:pt x="15953" y="362841"/>
                  </a:lnTo>
                  <a:lnTo>
                    <a:pt x="19790" y="363669"/>
                  </a:lnTo>
                  <a:lnTo>
                    <a:pt x="32252" y="364324"/>
                  </a:lnTo>
                  <a:lnTo>
                    <a:pt x="53410" y="364332"/>
                  </a:lnTo>
                  <a:lnTo>
                    <a:pt x="55451" y="365125"/>
                  </a:lnTo>
                  <a:lnTo>
                    <a:pt x="62115" y="369241"/>
                  </a:lnTo>
                  <a:lnTo>
                    <a:pt x="66766" y="370482"/>
                  </a:lnTo>
                  <a:lnTo>
                    <a:pt x="78594" y="371344"/>
                  </a:lnTo>
                  <a:lnTo>
                    <a:pt x="80970" y="371388"/>
                  </a:lnTo>
                  <a:lnTo>
                    <a:pt x="82555" y="370624"/>
                  </a:lnTo>
                  <a:lnTo>
                    <a:pt x="83612" y="369320"/>
                  </a:lnTo>
                  <a:lnTo>
                    <a:pt x="84317" y="367657"/>
                  </a:lnTo>
                  <a:lnTo>
                    <a:pt x="85580" y="366549"/>
                  </a:lnTo>
                  <a:lnTo>
                    <a:pt x="87216" y="365809"/>
                  </a:lnTo>
                  <a:lnTo>
                    <a:pt x="91150" y="364989"/>
                  </a:lnTo>
                  <a:lnTo>
                    <a:pt x="102481" y="364418"/>
                  </a:lnTo>
                  <a:lnTo>
                    <a:pt x="202406" y="364332"/>
                  </a:lnTo>
                  <a:lnTo>
                    <a:pt x="208756" y="365125"/>
                  </a:lnTo>
                  <a:lnTo>
                    <a:pt x="236479" y="369241"/>
                  </a:lnTo>
                  <a:lnTo>
                    <a:pt x="247448" y="370482"/>
                  </a:lnTo>
                  <a:lnTo>
                    <a:pt x="258085" y="371181"/>
                  </a:lnTo>
                  <a:lnTo>
                    <a:pt x="268791" y="371417"/>
                  </a:lnTo>
                  <a:lnTo>
                    <a:pt x="363330" y="371475"/>
                  </a:lnTo>
                  <a:lnTo>
                    <a:pt x="363664" y="370681"/>
                  </a:lnTo>
                  <a:lnTo>
                    <a:pt x="364323" y="364419"/>
                  </a:lnTo>
                  <a:lnTo>
                    <a:pt x="364331" y="337072"/>
                  </a:lnTo>
                  <a:lnTo>
                    <a:pt x="368124" y="328561"/>
                  </a:lnTo>
                  <a:lnTo>
                    <a:pt x="369986" y="322504"/>
                  </a:lnTo>
                  <a:lnTo>
                    <a:pt x="370483" y="319778"/>
                  </a:lnTo>
                  <a:lnTo>
                    <a:pt x="373151" y="314632"/>
                  </a:lnTo>
                  <a:lnTo>
                    <a:pt x="374974" y="312148"/>
                  </a:lnTo>
                  <a:lnTo>
                    <a:pt x="376999" y="307272"/>
                  </a:lnTo>
                  <a:lnTo>
                    <a:pt x="378139" y="300065"/>
                  </a:lnTo>
                  <a:lnTo>
                    <a:pt x="378556" y="288929"/>
                  </a:lnTo>
                  <a:lnTo>
                    <a:pt x="378616" y="278165"/>
                  </a:lnTo>
                  <a:lnTo>
                    <a:pt x="378619" y="268994"/>
                  </a:lnTo>
                  <a:lnTo>
                    <a:pt x="379413" y="266642"/>
                  </a:lnTo>
                  <a:lnTo>
                    <a:pt x="383528" y="259539"/>
                  </a:lnTo>
                  <a:lnTo>
                    <a:pt x="384770" y="254786"/>
                  </a:lnTo>
                  <a:lnTo>
                    <a:pt x="385469" y="243856"/>
                  </a:lnTo>
                  <a:lnTo>
                    <a:pt x="386361" y="237977"/>
                  </a:lnTo>
                  <a:lnTo>
                    <a:pt x="387749" y="230882"/>
                  </a:lnTo>
                  <a:lnTo>
                    <a:pt x="389468" y="222978"/>
                  </a:lnTo>
                  <a:lnTo>
                    <a:pt x="391378" y="212079"/>
                  </a:lnTo>
                  <a:lnTo>
                    <a:pt x="392227" y="203795"/>
                  </a:lnTo>
                  <a:lnTo>
                    <a:pt x="392605" y="194821"/>
                  </a:lnTo>
                  <a:lnTo>
                    <a:pt x="392817" y="184637"/>
                  </a:lnTo>
                  <a:lnTo>
                    <a:pt x="392898" y="169181"/>
                  </a:lnTo>
                  <a:lnTo>
                    <a:pt x="393695" y="166762"/>
                  </a:lnTo>
                  <a:lnTo>
                    <a:pt x="397814" y="159566"/>
                  </a:lnTo>
                  <a:lnTo>
                    <a:pt x="399056" y="154791"/>
                  </a:lnTo>
                  <a:lnTo>
                    <a:pt x="399854" y="145258"/>
                  </a:lnTo>
                  <a:lnTo>
                    <a:pt x="400011" y="135732"/>
                  </a:lnTo>
                  <a:lnTo>
                    <a:pt x="400042" y="126206"/>
                  </a:lnTo>
                  <a:lnTo>
                    <a:pt x="400839" y="123825"/>
                  </a:lnTo>
                  <a:lnTo>
                    <a:pt x="404958" y="116681"/>
                  </a:lnTo>
                  <a:lnTo>
                    <a:pt x="406200" y="111919"/>
                  </a:lnTo>
                  <a:lnTo>
                    <a:pt x="407107" y="101424"/>
                  </a:lnTo>
                  <a:lnTo>
                    <a:pt x="407186" y="90193"/>
                  </a:lnTo>
                  <a:lnTo>
                    <a:pt x="407194" y="57446"/>
                  </a:lnTo>
                  <a:lnTo>
                    <a:pt x="401043" y="57176"/>
                  </a:lnTo>
                  <a:lnTo>
                    <a:pt x="400712" y="56374"/>
                  </a:lnTo>
                  <a:lnTo>
                    <a:pt x="400345" y="53365"/>
                  </a:lnTo>
                  <a:lnTo>
                    <a:pt x="399452" y="52246"/>
                  </a:lnTo>
                  <a:lnTo>
                    <a:pt x="398065" y="51499"/>
                  </a:lnTo>
                  <a:lnTo>
                    <a:pt x="393208" y="50094"/>
                  </a:lnTo>
                  <a:lnTo>
                    <a:pt x="389203" y="50032"/>
                  </a:lnTo>
                  <a:lnTo>
                    <a:pt x="388056" y="49230"/>
                  </a:lnTo>
                  <a:lnTo>
                    <a:pt x="387292" y="47901"/>
                  </a:lnTo>
                  <a:lnTo>
                    <a:pt x="386782" y="46222"/>
                  </a:lnTo>
                  <a:lnTo>
                    <a:pt x="385649" y="45102"/>
                  </a:lnTo>
                  <a:lnTo>
                    <a:pt x="384099" y="44356"/>
                  </a:lnTo>
                  <a:lnTo>
                    <a:pt x="380261" y="43526"/>
                  </a:lnTo>
                  <a:lnTo>
                    <a:pt x="368072" y="42889"/>
                  </a:lnTo>
                  <a:lnTo>
                    <a:pt x="366031" y="42086"/>
                  </a:lnTo>
                  <a:lnTo>
                    <a:pt x="358509" y="36714"/>
                  </a:lnTo>
                  <a:lnTo>
                    <a:pt x="355658" y="36161"/>
                  </a:lnTo>
                  <a:lnTo>
                    <a:pt x="345080" y="35777"/>
                  </a:lnTo>
                  <a:lnTo>
                    <a:pt x="319085" y="35720"/>
                  </a:lnTo>
                  <a:lnTo>
                    <a:pt x="313530" y="34925"/>
                  </a:lnTo>
                  <a:lnTo>
                    <a:pt x="296774" y="31927"/>
                  </a:lnTo>
                  <a:lnTo>
                    <a:pt x="289130" y="30810"/>
                  </a:lnTo>
                  <a:lnTo>
                    <a:pt x="282448" y="30065"/>
                  </a:lnTo>
                  <a:lnTo>
                    <a:pt x="271582" y="29237"/>
                  </a:lnTo>
                  <a:lnTo>
                    <a:pt x="261003" y="28771"/>
                  </a:lnTo>
                  <a:lnTo>
                    <a:pt x="250317" y="28614"/>
                  </a:lnTo>
                  <a:lnTo>
                    <a:pt x="240563" y="28583"/>
                  </a:lnTo>
                  <a:lnTo>
                    <a:pt x="238163" y="27786"/>
                  </a:lnTo>
                  <a:lnTo>
                    <a:pt x="230992" y="23667"/>
                  </a:lnTo>
                  <a:lnTo>
                    <a:pt x="226224" y="22425"/>
                  </a:lnTo>
                  <a:lnTo>
                    <a:pt x="214314" y="21562"/>
                  </a:lnTo>
                  <a:lnTo>
                    <a:pt x="202406" y="21448"/>
                  </a:lnTo>
                  <a:lnTo>
                    <a:pt x="157140" y="21431"/>
                  </a:lnTo>
                  <a:lnTo>
                    <a:pt x="154766" y="20638"/>
                  </a:lnTo>
                  <a:lnTo>
                    <a:pt x="153184" y="19315"/>
                  </a:lnTo>
                  <a:lnTo>
                    <a:pt x="152129" y="17639"/>
                  </a:lnTo>
                  <a:lnTo>
                    <a:pt x="150632" y="16522"/>
                  </a:lnTo>
                  <a:lnTo>
                    <a:pt x="148840" y="15777"/>
                  </a:lnTo>
                  <a:lnTo>
                    <a:pt x="142526" y="14729"/>
                  </a:lnTo>
                  <a:lnTo>
                    <a:pt x="129978" y="14314"/>
                  </a:lnTo>
                  <a:lnTo>
                    <a:pt x="57150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6507957" y="3579018"/>
              <a:ext cx="397017" cy="328614"/>
            </a:xfrm>
            <a:custGeom>
              <a:avLst/>
              <a:gdLst/>
              <a:ahLst/>
              <a:cxnLst/>
              <a:rect l="0" t="0" r="0" b="0"/>
              <a:pathLst>
                <a:path w="397017" h="328614">
                  <a:moveTo>
                    <a:pt x="7143" y="7144"/>
                  </a:moveTo>
                  <a:lnTo>
                    <a:pt x="7143" y="13994"/>
                  </a:lnTo>
                  <a:lnTo>
                    <a:pt x="10935" y="14201"/>
                  </a:lnTo>
                  <a:lnTo>
                    <a:pt x="12052" y="15024"/>
                  </a:lnTo>
                  <a:lnTo>
                    <a:pt x="12797" y="16366"/>
                  </a:lnTo>
                  <a:lnTo>
                    <a:pt x="13992" y="20431"/>
                  </a:lnTo>
                  <a:lnTo>
                    <a:pt x="23095" y="30212"/>
                  </a:lnTo>
                  <a:lnTo>
                    <a:pt x="24921" y="32048"/>
                  </a:lnTo>
                  <a:lnTo>
                    <a:pt x="26139" y="34065"/>
                  </a:lnTo>
                  <a:lnTo>
                    <a:pt x="28254" y="41547"/>
                  </a:lnTo>
                  <a:lnTo>
                    <a:pt x="28532" y="50461"/>
                  </a:lnTo>
                  <a:lnTo>
                    <a:pt x="28574" y="122833"/>
                  </a:lnTo>
                  <a:lnTo>
                    <a:pt x="27781" y="125545"/>
                  </a:lnTo>
                  <a:lnTo>
                    <a:pt x="23665" y="133154"/>
                  </a:lnTo>
                  <a:lnTo>
                    <a:pt x="22424" y="138026"/>
                  </a:lnTo>
                  <a:lnTo>
                    <a:pt x="21873" y="144953"/>
                  </a:lnTo>
                  <a:lnTo>
                    <a:pt x="21725" y="149023"/>
                  </a:lnTo>
                  <a:lnTo>
                    <a:pt x="20833" y="152530"/>
                  </a:lnTo>
                  <a:lnTo>
                    <a:pt x="16579" y="161258"/>
                  </a:lnTo>
                  <a:lnTo>
                    <a:pt x="15306" y="166392"/>
                  </a:lnTo>
                  <a:lnTo>
                    <a:pt x="14589" y="173744"/>
                  </a:lnTo>
                  <a:lnTo>
                    <a:pt x="14421" y="180672"/>
                  </a:lnTo>
                  <a:lnTo>
                    <a:pt x="14286" y="238097"/>
                  </a:lnTo>
                  <a:lnTo>
                    <a:pt x="13493" y="240488"/>
                  </a:lnTo>
                  <a:lnTo>
                    <a:pt x="9377" y="247645"/>
                  </a:lnTo>
                  <a:lnTo>
                    <a:pt x="8136" y="252410"/>
                  </a:lnTo>
                  <a:lnTo>
                    <a:pt x="7438" y="259556"/>
                  </a:lnTo>
                  <a:lnTo>
                    <a:pt x="6546" y="261144"/>
                  </a:lnTo>
                  <a:lnTo>
                    <a:pt x="5157" y="262202"/>
                  </a:lnTo>
                  <a:lnTo>
                    <a:pt x="3438" y="262908"/>
                  </a:lnTo>
                  <a:lnTo>
                    <a:pt x="2292" y="264172"/>
                  </a:lnTo>
                  <a:lnTo>
                    <a:pt x="1527" y="265808"/>
                  </a:lnTo>
                  <a:lnTo>
                    <a:pt x="679" y="269743"/>
                  </a:lnTo>
                  <a:lnTo>
                    <a:pt x="59" y="278518"/>
                  </a:lnTo>
                  <a:lnTo>
                    <a:pt x="0" y="291804"/>
                  </a:lnTo>
                  <a:lnTo>
                    <a:pt x="3792" y="296364"/>
                  </a:lnTo>
                  <a:lnTo>
                    <a:pt x="13000" y="305866"/>
                  </a:lnTo>
                  <a:lnTo>
                    <a:pt x="14222" y="306305"/>
                  </a:lnTo>
                  <a:lnTo>
                    <a:pt x="21487" y="307104"/>
                  </a:lnTo>
                  <a:lnTo>
                    <a:pt x="27485" y="307172"/>
                  </a:lnTo>
                  <a:lnTo>
                    <a:pt x="34629" y="313332"/>
                  </a:lnTo>
                  <a:lnTo>
                    <a:pt x="37351" y="313883"/>
                  </a:lnTo>
                  <a:lnTo>
                    <a:pt x="47839" y="314268"/>
                  </a:lnTo>
                  <a:lnTo>
                    <a:pt x="201404" y="314325"/>
                  </a:lnTo>
                  <a:lnTo>
                    <a:pt x="204119" y="315119"/>
                  </a:lnTo>
                  <a:lnTo>
                    <a:pt x="211732" y="319235"/>
                  </a:lnTo>
                  <a:lnTo>
                    <a:pt x="216605" y="320476"/>
                  </a:lnTo>
                  <a:lnTo>
                    <a:pt x="227603" y="321175"/>
                  </a:lnTo>
                  <a:lnTo>
                    <a:pt x="239838" y="321411"/>
                  </a:lnTo>
                  <a:lnTo>
                    <a:pt x="302442" y="321469"/>
                  </a:lnTo>
                  <a:lnTo>
                    <a:pt x="304815" y="322263"/>
                  </a:lnTo>
                  <a:lnTo>
                    <a:pt x="314201" y="328526"/>
                  </a:lnTo>
                  <a:lnTo>
                    <a:pt x="326179" y="328612"/>
                  </a:lnTo>
                  <a:lnTo>
                    <a:pt x="328583" y="328613"/>
                  </a:lnTo>
                  <a:lnTo>
                    <a:pt x="328609" y="316312"/>
                  </a:lnTo>
                  <a:lnTo>
                    <a:pt x="330727" y="313091"/>
                  </a:lnTo>
                  <a:lnTo>
                    <a:pt x="334762" y="308349"/>
                  </a:lnTo>
                  <a:lnTo>
                    <a:pt x="335314" y="305584"/>
                  </a:lnTo>
                  <a:lnTo>
                    <a:pt x="335747" y="296342"/>
                  </a:lnTo>
                  <a:lnTo>
                    <a:pt x="336544" y="294399"/>
                  </a:lnTo>
                  <a:lnTo>
                    <a:pt x="341905" y="287046"/>
                  </a:lnTo>
                  <a:lnTo>
                    <a:pt x="346397" y="282342"/>
                  </a:lnTo>
                  <a:lnTo>
                    <a:pt x="347612" y="280303"/>
                  </a:lnTo>
                  <a:lnTo>
                    <a:pt x="348963" y="275921"/>
                  </a:lnTo>
                  <a:lnTo>
                    <a:pt x="349829" y="266640"/>
                  </a:lnTo>
                  <a:lnTo>
                    <a:pt x="350001" y="257164"/>
                  </a:lnTo>
                  <a:lnTo>
                    <a:pt x="350040" y="240506"/>
                  </a:lnTo>
                  <a:lnTo>
                    <a:pt x="350835" y="238124"/>
                  </a:lnTo>
                  <a:lnTo>
                    <a:pt x="354952" y="230982"/>
                  </a:lnTo>
                  <a:lnTo>
                    <a:pt x="356193" y="226219"/>
                  </a:lnTo>
                  <a:lnTo>
                    <a:pt x="356991" y="216694"/>
                  </a:lnTo>
                  <a:lnTo>
                    <a:pt x="357099" y="211932"/>
                  </a:lnTo>
                  <a:lnTo>
                    <a:pt x="357922" y="209550"/>
                  </a:lnTo>
                  <a:lnTo>
                    <a:pt x="362079" y="202407"/>
                  </a:lnTo>
                  <a:lnTo>
                    <a:pt x="363330" y="197644"/>
                  </a:lnTo>
                  <a:lnTo>
                    <a:pt x="364034" y="190501"/>
                  </a:lnTo>
                  <a:lnTo>
                    <a:pt x="364926" y="188119"/>
                  </a:lnTo>
                  <a:lnTo>
                    <a:pt x="369182" y="180975"/>
                  </a:lnTo>
                  <a:lnTo>
                    <a:pt x="370455" y="176213"/>
                  </a:lnTo>
                  <a:lnTo>
                    <a:pt x="371273" y="166688"/>
                  </a:lnTo>
                  <a:lnTo>
                    <a:pt x="371414" y="158751"/>
                  </a:lnTo>
                  <a:lnTo>
                    <a:pt x="371447" y="150989"/>
                  </a:lnTo>
                  <a:lnTo>
                    <a:pt x="372250" y="147491"/>
                  </a:lnTo>
                  <a:lnTo>
                    <a:pt x="376378" y="138775"/>
                  </a:lnTo>
                  <a:lnTo>
                    <a:pt x="377954" y="131165"/>
                  </a:lnTo>
                  <a:lnTo>
                    <a:pt x="378421" y="123090"/>
                  </a:lnTo>
                  <a:lnTo>
                    <a:pt x="378531" y="115297"/>
                  </a:lnTo>
                  <a:lnTo>
                    <a:pt x="380696" y="106541"/>
                  </a:lnTo>
                  <a:lnTo>
                    <a:pt x="383510" y="98152"/>
                  </a:lnTo>
                  <a:lnTo>
                    <a:pt x="385095" y="88966"/>
                  </a:lnTo>
                  <a:lnTo>
                    <a:pt x="385629" y="78752"/>
                  </a:lnTo>
                  <a:lnTo>
                    <a:pt x="385736" y="69090"/>
                  </a:lnTo>
                  <a:lnTo>
                    <a:pt x="386538" y="66698"/>
                  </a:lnTo>
                  <a:lnTo>
                    <a:pt x="390666" y="59538"/>
                  </a:lnTo>
                  <a:lnTo>
                    <a:pt x="391910" y="54772"/>
                  </a:lnTo>
                  <a:lnTo>
                    <a:pt x="392774" y="44980"/>
                  </a:lnTo>
                  <a:lnTo>
                    <a:pt x="392879" y="39489"/>
                  </a:lnTo>
                  <a:lnTo>
                    <a:pt x="393682" y="38232"/>
                  </a:lnTo>
                  <a:lnTo>
                    <a:pt x="395010" y="37394"/>
                  </a:lnTo>
                  <a:lnTo>
                    <a:pt x="396690" y="36836"/>
                  </a:lnTo>
                  <a:lnTo>
                    <a:pt x="397016" y="35670"/>
                  </a:lnTo>
                  <a:lnTo>
                    <a:pt x="396440" y="34099"/>
                  </a:lnTo>
                  <a:lnTo>
                    <a:pt x="392924" y="28604"/>
                  </a:lnTo>
                  <a:lnTo>
                    <a:pt x="382296" y="23672"/>
                  </a:lnTo>
                  <a:lnTo>
                    <a:pt x="374239" y="22095"/>
                  </a:lnTo>
                  <a:lnTo>
                    <a:pt x="362000" y="21519"/>
                  </a:lnTo>
                  <a:lnTo>
                    <a:pt x="327135" y="21432"/>
                  </a:lnTo>
                  <a:lnTo>
                    <a:pt x="324453" y="20638"/>
                  </a:lnTo>
                  <a:lnTo>
                    <a:pt x="316884" y="16522"/>
                  </a:lnTo>
                  <a:lnTo>
                    <a:pt x="312022" y="15281"/>
                  </a:lnTo>
                  <a:lnTo>
                    <a:pt x="301030" y="14582"/>
                  </a:lnTo>
                  <a:lnTo>
                    <a:pt x="291512" y="14375"/>
                  </a:lnTo>
                  <a:lnTo>
                    <a:pt x="279872" y="14314"/>
                  </a:lnTo>
                  <a:lnTo>
                    <a:pt x="276275" y="13511"/>
                  </a:lnTo>
                  <a:lnTo>
                    <a:pt x="266626" y="9383"/>
                  </a:lnTo>
                  <a:lnTo>
                    <a:pt x="254859" y="7808"/>
                  </a:lnTo>
                  <a:lnTo>
                    <a:pt x="243370" y="7275"/>
                  </a:lnTo>
                  <a:lnTo>
                    <a:pt x="229665" y="7170"/>
                  </a:lnTo>
                  <a:lnTo>
                    <a:pt x="226135" y="6368"/>
                  </a:lnTo>
                  <a:lnTo>
                    <a:pt x="214765" y="1493"/>
                  </a:lnTo>
                  <a:lnTo>
                    <a:pt x="205186" y="443"/>
                  </a:lnTo>
                  <a:lnTo>
                    <a:pt x="196762" y="197"/>
                  </a:lnTo>
                  <a:lnTo>
                    <a:pt x="168014" y="4"/>
                  </a:ln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6509036" y="4050506"/>
              <a:ext cx="420402" cy="342901"/>
            </a:xfrm>
            <a:custGeom>
              <a:avLst/>
              <a:gdLst/>
              <a:ahLst/>
              <a:cxnLst/>
              <a:rect l="0" t="0" r="0" b="0"/>
              <a:pathLst>
                <a:path w="420402" h="342901">
                  <a:moveTo>
                    <a:pt x="77501" y="7144"/>
                  </a:moveTo>
                  <a:lnTo>
                    <a:pt x="73386" y="7144"/>
                  </a:lnTo>
                  <a:lnTo>
                    <a:pt x="75143" y="7144"/>
                  </a:lnTo>
                  <a:lnTo>
                    <a:pt x="70591" y="7144"/>
                  </a:lnTo>
                  <a:lnTo>
                    <a:pt x="70378" y="17086"/>
                  </a:lnTo>
                  <a:lnTo>
                    <a:pt x="70360" y="30993"/>
                  </a:lnTo>
                  <a:lnTo>
                    <a:pt x="69565" y="33362"/>
                  </a:lnTo>
                  <a:lnTo>
                    <a:pt x="65449" y="40488"/>
                  </a:lnTo>
                  <a:lnTo>
                    <a:pt x="64206" y="45247"/>
                  </a:lnTo>
                  <a:lnTo>
                    <a:pt x="63410" y="54769"/>
                  </a:lnTo>
                  <a:lnTo>
                    <a:pt x="63272" y="62706"/>
                  </a:lnTo>
                  <a:lnTo>
                    <a:pt x="63239" y="70467"/>
                  </a:lnTo>
                  <a:lnTo>
                    <a:pt x="62438" y="73966"/>
                  </a:lnTo>
                  <a:lnTo>
                    <a:pt x="58309" y="83475"/>
                  </a:lnTo>
                  <a:lnTo>
                    <a:pt x="57065" y="91604"/>
                  </a:lnTo>
                  <a:lnTo>
                    <a:pt x="54395" y="98392"/>
                  </a:lnTo>
                  <a:lnTo>
                    <a:pt x="51357" y="104055"/>
                  </a:lnTo>
                  <a:lnTo>
                    <a:pt x="50007" y="109218"/>
                  </a:lnTo>
                  <a:lnTo>
                    <a:pt x="49407" y="116274"/>
                  </a:lnTo>
                  <a:lnTo>
                    <a:pt x="49140" y="123908"/>
                  </a:lnTo>
                  <a:lnTo>
                    <a:pt x="49021" y="129947"/>
                  </a:lnTo>
                  <a:lnTo>
                    <a:pt x="46852" y="137394"/>
                  </a:lnTo>
                  <a:lnTo>
                    <a:pt x="44036" y="145201"/>
                  </a:lnTo>
                  <a:lnTo>
                    <a:pt x="42450" y="154059"/>
                  </a:lnTo>
                  <a:lnTo>
                    <a:pt x="42079" y="159223"/>
                  </a:lnTo>
                  <a:lnTo>
                    <a:pt x="39798" y="166280"/>
                  </a:lnTo>
                  <a:lnTo>
                    <a:pt x="36931" y="173914"/>
                  </a:lnTo>
                  <a:lnTo>
                    <a:pt x="35658" y="179953"/>
                  </a:lnTo>
                  <a:lnTo>
                    <a:pt x="32975" y="185283"/>
                  </a:lnTo>
                  <a:lnTo>
                    <a:pt x="31148" y="187816"/>
                  </a:lnTo>
                  <a:lnTo>
                    <a:pt x="29119" y="192747"/>
                  </a:lnTo>
                  <a:lnTo>
                    <a:pt x="27976" y="199985"/>
                  </a:lnTo>
                  <a:lnTo>
                    <a:pt x="27590" y="209542"/>
                  </a:lnTo>
                  <a:lnTo>
                    <a:pt x="26765" y="211926"/>
                  </a:lnTo>
                  <a:lnTo>
                    <a:pt x="22604" y="219073"/>
                  </a:lnTo>
                  <a:lnTo>
                    <a:pt x="21353" y="223837"/>
                  </a:lnTo>
                  <a:lnTo>
                    <a:pt x="20549" y="233362"/>
                  </a:lnTo>
                  <a:lnTo>
                    <a:pt x="20439" y="238124"/>
                  </a:lnTo>
                  <a:lnTo>
                    <a:pt x="19616" y="240506"/>
                  </a:lnTo>
                  <a:lnTo>
                    <a:pt x="14209" y="248620"/>
                  </a:lnTo>
                  <a:lnTo>
                    <a:pt x="13653" y="251520"/>
                  </a:lnTo>
                  <a:lnTo>
                    <a:pt x="13266" y="261340"/>
                  </a:lnTo>
                  <a:lnTo>
                    <a:pt x="13211" y="271915"/>
                  </a:lnTo>
                  <a:lnTo>
                    <a:pt x="13207" y="291490"/>
                  </a:lnTo>
                  <a:lnTo>
                    <a:pt x="11091" y="294386"/>
                  </a:lnTo>
                  <a:lnTo>
                    <a:pt x="9415" y="296270"/>
                  </a:lnTo>
                  <a:lnTo>
                    <a:pt x="8297" y="298320"/>
                  </a:lnTo>
                  <a:lnTo>
                    <a:pt x="7056" y="302713"/>
                  </a:lnTo>
                  <a:lnTo>
                    <a:pt x="5932" y="304202"/>
                  </a:lnTo>
                  <a:lnTo>
                    <a:pt x="4389" y="305195"/>
                  </a:lnTo>
                  <a:lnTo>
                    <a:pt x="0" y="306789"/>
                  </a:lnTo>
                  <a:lnTo>
                    <a:pt x="1516" y="311240"/>
                  </a:lnTo>
                  <a:lnTo>
                    <a:pt x="3033" y="314650"/>
                  </a:lnTo>
                  <a:lnTo>
                    <a:pt x="4837" y="316923"/>
                  </a:lnTo>
                  <a:lnTo>
                    <a:pt x="6833" y="318438"/>
                  </a:lnTo>
                  <a:lnTo>
                    <a:pt x="12834" y="321291"/>
                  </a:lnTo>
                  <a:lnTo>
                    <a:pt x="25550" y="321462"/>
                  </a:lnTo>
                  <a:lnTo>
                    <a:pt x="50405" y="321469"/>
                  </a:lnTo>
                  <a:lnTo>
                    <a:pt x="53087" y="322262"/>
                  </a:lnTo>
                  <a:lnTo>
                    <a:pt x="60654" y="326378"/>
                  </a:lnTo>
                  <a:lnTo>
                    <a:pt x="65516" y="327619"/>
                  </a:lnTo>
                  <a:lnTo>
                    <a:pt x="77492" y="328482"/>
                  </a:lnTo>
                  <a:lnTo>
                    <a:pt x="86759" y="328573"/>
                  </a:lnTo>
                  <a:lnTo>
                    <a:pt x="125457" y="328611"/>
                  </a:lnTo>
                  <a:lnTo>
                    <a:pt x="129316" y="329405"/>
                  </a:lnTo>
                  <a:lnTo>
                    <a:pt x="139332" y="333522"/>
                  </a:lnTo>
                  <a:lnTo>
                    <a:pt x="152001" y="335094"/>
                  </a:lnTo>
                  <a:lnTo>
                    <a:pt x="165015" y="335560"/>
                  </a:lnTo>
                  <a:lnTo>
                    <a:pt x="171430" y="335669"/>
                  </a:lnTo>
                  <a:lnTo>
                    <a:pt x="179044" y="337834"/>
                  </a:lnTo>
                  <a:lnTo>
                    <a:pt x="186925" y="340648"/>
                  </a:lnTo>
                  <a:lnTo>
                    <a:pt x="198453" y="342455"/>
                  </a:lnTo>
                  <a:lnTo>
                    <a:pt x="208060" y="342768"/>
                  </a:lnTo>
                  <a:lnTo>
                    <a:pt x="297960" y="342900"/>
                  </a:lnTo>
                  <a:lnTo>
                    <a:pt x="301468" y="342106"/>
                  </a:lnTo>
                  <a:lnTo>
                    <a:pt x="312800" y="337245"/>
                  </a:lnTo>
                  <a:lnTo>
                    <a:pt x="322682" y="336050"/>
                  </a:lnTo>
                  <a:lnTo>
                    <a:pt x="324298" y="335158"/>
                  </a:lnTo>
                  <a:lnTo>
                    <a:pt x="325377" y="333770"/>
                  </a:lnTo>
                  <a:lnTo>
                    <a:pt x="326096" y="332050"/>
                  </a:lnTo>
                  <a:lnTo>
                    <a:pt x="327368" y="330905"/>
                  </a:lnTo>
                  <a:lnTo>
                    <a:pt x="329010" y="330140"/>
                  </a:lnTo>
                  <a:lnTo>
                    <a:pt x="332952" y="329292"/>
                  </a:lnTo>
                  <a:lnTo>
                    <a:pt x="337349" y="328914"/>
                  </a:lnTo>
                  <a:lnTo>
                    <a:pt x="339634" y="328020"/>
                  </a:lnTo>
                  <a:lnTo>
                    <a:pt x="348553" y="321771"/>
                  </a:lnTo>
                  <a:lnTo>
                    <a:pt x="361305" y="321481"/>
                  </a:lnTo>
                  <a:lnTo>
                    <a:pt x="361953" y="321476"/>
                  </a:lnTo>
                  <a:lnTo>
                    <a:pt x="362386" y="320680"/>
                  </a:lnTo>
                  <a:lnTo>
                    <a:pt x="363218" y="314619"/>
                  </a:lnTo>
                  <a:lnTo>
                    <a:pt x="363242" y="306827"/>
                  </a:lnTo>
                  <a:lnTo>
                    <a:pt x="364039" y="303770"/>
                  </a:lnTo>
                  <a:lnTo>
                    <a:pt x="368158" y="295676"/>
                  </a:lnTo>
                  <a:lnTo>
                    <a:pt x="369401" y="290690"/>
                  </a:lnTo>
                  <a:lnTo>
                    <a:pt x="370199" y="281022"/>
                  </a:lnTo>
                  <a:lnTo>
                    <a:pt x="370308" y="276241"/>
                  </a:lnTo>
                  <a:lnTo>
                    <a:pt x="371130" y="273854"/>
                  </a:lnTo>
                  <a:lnTo>
                    <a:pt x="375287" y="266703"/>
                  </a:lnTo>
                  <a:lnTo>
                    <a:pt x="376539" y="261938"/>
                  </a:lnTo>
                  <a:lnTo>
                    <a:pt x="377341" y="251619"/>
                  </a:lnTo>
                  <a:lnTo>
                    <a:pt x="377513" y="234355"/>
                  </a:lnTo>
                  <a:lnTo>
                    <a:pt x="377531" y="222720"/>
                  </a:lnTo>
                  <a:lnTo>
                    <a:pt x="378328" y="219124"/>
                  </a:lnTo>
                  <a:lnTo>
                    <a:pt x="382447" y="209476"/>
                  </a:lnTo>
                  <a:lnTo>
                    <a:pt x="383689" y="201315"/>
                  </a:lnTo>
                  <a:lnTo>
                    <a:pt x="384388" y="191588"/>
                  </a:lnTo>
                  <a:lnTo>
                    <a:pt x="386669" y="184104"/>
                  </a:lnTo>
                  <a:lnTo>
                    <a:pt x="389534" y="176280"/>
                  </a:lnTo>
                  <a:lnTo>
                    <a:pt x="391147" y="167413"/>
                  </a:lnTo>
                  <a:lnTo>
                    <a:pt x="391524" y="162247"/>
                  </a:lnTo>
                  <a:lnTo>
                    <a:pt x="393809" y="155189"/>
                  </a:lnTo>
                  <a:lnTo>
                    <a:pt x="396676" y="147554"/>
                  </a:lnTo>
                  <a:lnTo>
                    <a:pt x="397950" y="141515"/>
                  </a:lnTo>
                  <a:lnTo>
                    <a:pt x="400633" y="136185"/>
                  </a:lnTo>
                  <a:lnTo>
                    <a:pt x="402460" y="133652"/>
                  </a:lnTo>
                  <a:lnTo>
                    <a:pt x="404490" y="126605"/>
                  </a:lnTo>
                  <a:lnTo>
                    <a:pt x="405392" y="118975"/>
                  </a:lnTo>
                  <a:lnTo>
                    <a:pt x="405900" y="110217"/>
                  </a:lnTo>
                  <a:lnTo>
                    <a:pt x="406018" y="105077"/>
                  </a:lnTo>
                  <a:lnTo>
                    <a:pt x="406844" y="102595"/>
                  </a:lnTo>
                  <a:lnTo>
                    <a:pt x="409878" y="97721"/>
                  </a:lnTo>
                  <a:lnTo>
                    <a:pt x="411756" y="90791"/>
                  </a:lnTo>
                  <a:lnTo>
                    <a:pt x="412812" y="80082"/>
                  </a:lnTo>
                  <a:lnTo>
                    <a:pt x="412961" y="77200"/>
                  </a:lnTo>
                  <a:lnTo>
                    <a:pt x="413853" y="74486"/>
                  </a:lnTo>
                  <a:lnTo>
                    <a:pt x="418109" y="66872"/>
                  </a:lnTo>
                  <a:lnTo>
                    <a:pt x="419382" y="62000"/>
                  </a:lnTo>
                  <a:lnTo>
                    <a:pt x="420312" y="51425"/>
                  </a:lnTo>
                  <a:lnTo>
                    <a:pt x="420389" y="42422"/>
                  </a:lnTo>
                  <a:lnTo>
                    <a:pt x="420401" y="25193"/>
                  </a:lnTo>
                  <a:lnTo>
                    <a:pt x="419608" y="23939"/>
                  </a:lnTo>
                  <a:lnTo>
                    <a:pt x="418285" y="23103"/>
                  </a:lnTo>
                  <a:lnTo>
                    <a:pt x="416609" y="22546"/>
                  </a:lnTo>
                  <a:lnTo>
                    <a:pt x="415491" y="21380"/>
                  </a:lnTo>
                  <a:lnTo>
                    <a:pt x="414747" y="19810"/>
                  </a:lnTo>
                  <a:lnTo>
                    <a:pt x="413344" y="14610"/>
                  </a:lnTo>
                  <a:lnTo>
                    <a:pt x="400428" y="14288"/>
                  </a:lnTo>
                  <a:lnTo>
                    <a:pt x="353724" y="14287"/>
                  </a:lnTo>
                  <a:lnTo>
                    <a:pt x="346581" y="15081"/>
                  </a:lnTo>
                  <a:lnTo>
                    <a:pt x="314744" y="19197"/>
                  </a:lnTo>
                  <a:lnTo>
                    <a:pt x="302535" y="20438"/>
                  </a:lnTo>
                  <a:lnTo>
                    <a:pt x="292345" y="20990"/>
                  </a:lnTo>
                  <a:lnTo>
                    <a:pt x="279801" y="21300"/>
                  </a:lnTo>
                  <a:lnTo>
                    <a:pt x="240752" y="21429"/>
                  </a:lnTo>
                  <a:lnTo>
                    <a:pt x="233136" y="19313"/>
                  </a:lnTo>
                  <a:lnTo>
                    <a:pt x="224460" y="16521"/>
                  </a:lnTo>
                  <a:lnTo>
                    <a:pt x="211444" y="14949"/>
                  </a:lnTo>
                  <a:lnTo>
                    <a:pt x="199532" y="14418"/>
                  </a:lnTo>
                  <a:lnTo>
                    <a:pt x="189536" y="14313"/>
                  </a:lnTo>
                  <a:lnTo>
                    <a:pt x="178518" y="14295"/>
                  </a:lnTo>
                  <a:lnTo>
                    <a:pt x="175802" y="13499"/>
                  </a:lnTo>
                  <a:lnTo>
                    <a:pt x="173991" y="12174"/>
                  </a:lnTo>
                  <a:lnTo>
                    <a:pt x="172784" y="10497"/>
                  </a:lnTo>
                  <a:lnTo>
                    <a:pt x="170392" y="9379"/>
                  </a:lnTo>
                  <a:lnTo>
                    <a:pt x="160234" y="7806"/>
                  </a:lnTo>
                  <a:lnTo>
                    <a:pt x="147172" y="7274"/>
                  </a:lnTo>
                  <a:lnTo>
                    <a:pt x="142998" y="7231"/>
                  </a:lnTo>
                  <a:lnTo>
                    <a:pt x="139423" y="6408"/>
                  </a:lnTo>
                  <a:lnTo>
                    <a:pt x="127979" y="1501"/>
                  </a:lnTo>
                  <a:lnTo>
                    <a:pt x="118076" y="296"/>
                  </a:lnTo>
                  <a:lnTo>
                    <a:pt x="106088" y="39"/>
                  </a:lnTo>
                  <a:lnTo>
                    <a:pt x="703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2257512" y="3307556"/>
              <a:ext cx="185646" cy="757238"/>
            </a:xfrm>
            <a:custGeom>
              <a:avLst/>
              <a:gdLst/>
              <a:ahLst/>
              <a:cxnLst/>
              <a:rect l="0" t="0" r="0" b="0"/>
              <a:pathLst>
                <a:path w="185646" h="757238">
                  <a:moveTo>
                    <a:pt x="171363" y="0"/>
                  </a:moveTo>
                  <a:lnTo>
                    <a:pt x="178947" y="7585"/>
                  </a:lnTo>
                  <a:lnTo>
                    <a:pt x="181181" y="10612"/>
                  </a:lnTo>
                  <a:lnTo>
                    <a:pt x="183664" y="16094"/>
                  </a:lnTo>
                  <a:lnTo>
                    <a:pt x="185062" y="23642"/>
                  </a:lnTo>
                  <a:lnTo>
                    <a:pt x="185616" y="46174"/>
                  </a:lnTo>
                  <a:lnTo>
                    <a:pt x="185645" y="69178"/>
                  </a:lnTo>
                  <a:lnTo>
                    <a:pt x="184059" y="73900"/>
                  </a:lnTo>
                  <a:lnTo>
                    <a:pt x="181415" y="78636"/>
                  </a:lnTo>
                  <a:lnTo>
                    <a:pt x="178064" y="83380"/>
                  </a:lnTo>
                  <a:lnTo>
                    <a:pt x="174341" y="95001"/>
                  </a:lnTo>
                  <a:lnTo>
                    <a:pt x="171951" y="118072"/>
                  </a:lnTo>
                  <a:lnTo>
                    <a:pt x="169507" y="128147"/>
                  </a:lnTo>
                  <a:lnTo>
                    <a:pt x="166569" y="137917"/>
                  </a:lnTo>
                  <a:lnTo>
                    <a:pt x="164121" y="152342"/>
                  </a:lnTo>
                  <a:lnTo>
                    <a:pt x="159516" y="167464"/>
                  </a:lnTo>
                  <a:lnTo>
                    <a:pt x="157004" y="185879"/>
                  </a:lnTo>
                  <a:lnTo>
                    <a:pt x="151586" y="201742"/>
                  </a:lnTo>
                  <a:lnTo>
                    <a:pt x="147227" y="211636"/>
                  </a:lnTo>
                  <a:lnTo>
                    <a:pt x="144761" y="223442"/>
                  </a:lnTo>
                  <a:lnTo>
                    <a:pt x="141255" y="243476"/>
                  </a:lnTo>
                  <a:lnTo>
                    <a:pt x="137344" y="256643"/>
                  </a:lnTo>
                  <a:lnTo>
                    <a:pt x="132960" y="267786"/>
                  </a:lnTo>
                  <a:lnTo>
                    <a:pt x="128587" y="287875"/>
                  </a:lnTo>
                  <a:lnTo>
                    <a:pt x="123058" y="303136"/>
                  </a:lnTo>
                  <a:lnTo>
                    <a:pt x="118673" y="315702"/>
                  </a:lnTo>
                  <a:lnTo>
                    <a:pt x="114078" y="327108"/>
                  </a:lnTo>
                  <a:lnTo>
                    <a:pt x="110184" y="337469"/>
                  </a:lnTo>
                  <a:lnTo>
                    <a:pt x="105568" y="359172"/>
                  </a:lnTo>
                  <a:lnTo>
                    <a:pt x="101597" y="377090"/>
                  </a:lnTo>
                  <a:lnTo>
                    <a:pt x="99874" y="387464"/>
                  </a:lnTo>
                  <a:lnTo>
                    <a:pt x="94442" y="402230"/>
                  </a:lnTo>
                  <a:lnTo>
                    <a:pt x="90080" y="411867"/>
                  </a:lnTo>
                  <a:lnTo>
                    <a:pt x="87612" y="423558"/>
                  </a:lnTo>
                  <a:lnTo>
                    <a:pt x="85721" y="435104"/>
                  </a:lnTo>
                  <a:lnTo>
                    <a:pt x="80988" y="447654"/>
                  </a:lnTo>
                  <a:lnTo>
                    <a:pt x="76870" y="470307"/>
                  </a:lnTo>
                  <a:lnTo>
                    <a:pt x="73010" y="480488"/>
                  </a:lnTo>
                  <a:lnTo>
                    <a:pt x="68648" y="490304"/>
                  </a:lnTo>
                  <a:lnTo>
                    <a:pt x="65522" y="500963"/>
                  </a:lnTo>
                  <a:lnTo>
                    <a:pt x="63673" y="517379"/>
                  </a:lnTo>
                  <a:lnTo>
                    <a:pt x="58580" y="531210"/>
                  </a:lnTo>
                  <a:lnTo>
                    <a:pt x="52838" y="545363"/>
                  </a:lnTo>
                  <a:lnTo>
                    <a:pt x="49990" y="558817"/>
                  </a:lnTo>
                  <a:lnTo>
                    <a:pt x="45266" y="568976"/>
                  </a:lnTo>
                  <a:lnTo>
                    <a:pt x="43513" y="581688"/>
                  </a:lnTo>
                  <a:lnTo>
                    <a:pt x="42200" y="595509"/>
                  </a:lnTo>
                  <a:lnTo>
                    <a:pt x="35519" y="618995"/>
                  </a:lnTo>
                  <a:lnTo>
                    <a:pt x="30112" y="634122"/>
                  </a:lnTo>
                  <a:lnTo>
                    <a:pt x="27907" y="652389"/>
                  </a:lnTo>
                  <a:lnTo>
                    <a:pt x="22876" y="663884"/>
                  </a:lnTo>
                  <a:lnTo>
                    <a:pt x="22365" y="666427"/>
                  </a:lnTo>
                  <a:lnTo>
                    <a:pt x="19681" y="671368"/>
                  </a:lnTo>
                  <a:lnTo>
                    <a:pt x="17854" y="673798"/>
                  </a:lnTo>
                  <a:lnTo>
                    <a:pt x="17430" y="677005"/>
                  </a:lnTo>
                  <a:lnTo>
                    <a:pt x="21045" y="699642"/>
                  </a:lnTo>
                  <a:lnTo>
                    <a:pt x="21145" y="702172"/>
                  </a:lnTo>
                  <a:lnTo>
                    <a:pt x="17493" y="720901"/>
                  </a:lnTo>
                  <a:lnTo>
                    <a:pt x="15176" y="731390"/>
                  </a:lnTo>
                  <a:lnTo>
                    <a:pt x="12517" y="735960"/>
                  </a:lnTo>
                  <a:lnTo>
                    <a:pt x="8135" y="741569"/>
                  </a:lnTo>
                  <a:lnTo>
                    <a:pt x="7536" y="744453"/>
                  </a:lnTo>
                  <a:lnTo>
                    <a:pt x="7065" y="756146"/>
                  </a:lnTo>
                  <a:lnTo>
                    <a:pt x="6268" y="756510"/>
                  </a:lnTo>
                  <a:lnTo>
                    <a:pt x="575" y="757174"/>
                  </a:lnTo>
                  <a:lnTo>
                    <a:pt x="0" y="757229"/>
                  </a:lnTo>
                  <a:lnTo>
                    <a:pt x="7056" y="7572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2200362" y="3986212"/>
              <a:ext cx="164220" cy="121444"/>
            </a:xfrm>
            <a:custGeom>
              <a:avLst/>
              <a:gdLst/>
              <a:ahLst/>
              <a:cxnLst/>
              <a:rect l="0" t="0" r="0" b="0"/>
              <a:pathLst>
                <a:path w="164220" h="121444">
                  <a:moveTo>
                    <a:pt x="7056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40" y="794"/>
                  </a:lnTo>
                  <a:lnTo>
                    <a:pt x="5578" y="2117"/>
                  </a:lnTo>
                  <a:lnTo>
                    <a:pt x="6764" y="6151"/>
                  </a:lnTo>
                  <a:lnTo>
                    <a:pt x="6927" y="8819"/>
                  </a:lnTo>
                  <a:lnTo>
                    <a:pt x="6970" y="10642"/>
                  </a:lnTo>
                  <a:lnTo>
                    <a:pt x="6205" y="12651"/>
                  </a:lnTo>
                  <a:lnTo>
                    <a:pt x="4901" y="14784"/>
                  </a:lnTo>
                  <a:lnTo>
                    <a:pt x="3238" y="17000"/>
                  </a:lnTo>
                  <a:lnTo>
                    <a:pt x="2924" y="19271"/>
                  </a:lnTo>
                  <a:lnTo>
                    <a:pt x="3507" y="21579"/>
                  </a:lnTo>
                  <a:lnTo>
                    <a:pt x="4690" y="23911"/>
                  </a:lnTo>
                  <a:lnTo>
                    <a:pt x="6273" y="28640"/>
                  </a:lnTo>
                  <a:lnTo>
                    <a:pt x="8122" y="34969"/>
                  </a:lnTo>
                  <a:lnTo>
                    <a:pt x="10148" y="42363"/>
                  </a:lnTo>
                  <a:lnTo>
                    <a:pt x="11498" y="48086"/>
                  </a:lnTo>
                  <a:lnTo>
                    <a:pt x="12399" y="52694"/>
                  </a:lnTo>
                  <a:lnTo>
                    <a:pt x="13844" y="62003"/>
                  </a:lnTo>
                  <a:lnTo>
                    <a:pt x="14042" y="65392"/>
                  </a:lnTo>
                  <a:lnTo>
                    <a:pt x="14130" y="69545"/>
                  </a:lnTo>
                  <a:lnTo>
                    <a:pt x="14191" y="77234"/>
                  </a:lnTo>
                  <a:lnTo>
                    <a:pt x="16313" y="80099"/>
                  </a:lnTo>
                  <a:lnTo>
                    <a:pt x="21049" y="85396"/>
                  </a:lnTo>
                  <a:lnTo>
                    <a:pt x="21213" y="87695"/>
                  </a:lnTo>
                  <a:lnTo>
                    <a:pt x="21257" y="89420"/>
                  </a:lnTo>
                  <a:lnTo>
                    <a:pt x="22080" y="90570"/>
                  </a:lnTo>
                  <a:lnTo>
                    <a:pt x="23422" y="91336"/>
                  </a:lnTo>
                  <a:lnTo>
                    <a:pt x="25110" y="91847"/>
                  </a:lnTo>
                  <a:lnTo>
                    <a:pt x="26236" y="92982"/>
                  </a:lnTo>
                  <a:lnTo>
                    <a:pt x="26987" y="94531"/>
                  </a:lnTo>
                  <a:lnTo>
                    <a:pt x="27487" y="96359"/>
                  </a:lnTo>
                  <a:lnTo>
                    <a:pt x="28614" y="97577"/>
                  </a:lnTo>
                  <a:lnTo>
                    <a:pt x="30159" y="98389"/>
                  </a:lnTo>
                  <a:lnTo>
                    <a:pt x="34550" y="99692"/>
                  </a:lnTo>
                  <a:lnTo>
                    <a:pt x="34911" y="100592"/>
                  </a:lnTo>
                  <a:lnTo>
                    <a:pt x="35311" y="103710"/>
                  </a:lnTo>
                  <a:lnTo>
                    <a:pt x="35537" y="106135"/>
                  </a:lnTo>
                  <a:lnTo>
                    <a:pt x="36362" y="106476"/>
                  </a:lnTo>
                  <a:lnTo>
                    <a:pt x="39396" y="106854"/>
                  </a:lnTo>
                  <a:lnTo>
                    <a:pt x="41316" y="107748"/>
                  </a:lnTo>
                  <a:lnTo>
                    <a:pt x="45566" y="110859"/>
                  </a:lnTo>
                  <a:lnTo>
                    <a:pt x="49537" y="113998"/>
                  </a:lnTo>
                  <a:lnTo>
                    <a:pt x="53598" y="114211"/>
                  </a:lnTo>
                  <a:lnTo>
                    <a:pt x="56036" y="114274"/>
                  </a:lnTo>
                  <a:lnTo>
                    <a:pt x="58723" y="116405"/>
                  </a:lnTo>
                  <a:lnTo>
                    <a:pt x="60551" y="118085"/>
                  </a:lnTo>
                  <a:lnTo>
                    <a:pt x="62563" y="119205"/>
                  </a:lnTo>
                  <a:lnTo>
                    <a:pt x="66916" y="120448"/>
                  </a:lnTo>
                  <a:lnTo>
                    <a:pt x="71268" y="121247"/>
                  </a:lnTo>
                  <a:lnTo>
                    <a:pt x="76000" y="121386"/>
                  </a:lnTo>
                  <a:lnTo>
                    <a:pt x="80465" y="121441"/>
                  </a:lnTo>
                  <a:lnTo>
                    <a:pt x="89127" y="121443"/>
                  </a:lnTo>
                  <a:lnTo>
                    <a:pt x="90345" y="120650"/>
                  </a:lnTo>
                  <a:lnTo>
                    <a:pt x="91157" y="119327"/>
                  </a:lnTo>
                  <a:lnTo>
                    <a:pt x="92461" y="115293"/>
                  </a:lnTo>
                  <a:lnTo>
                    <a:pt x="94756" y="112625"/>
                  </a:lnTo>
                  <a:lnTo>
                    <a:pt x="98421" y="108793"/>
                  </a:lnTo>
                  <a:lnTo>
                    <a:pt x="123748" y="83335"/>
                  </a:lnTo>
                  <a:lnTo>
                    <a:pt x="125332" y="80957"/>
                  </a:lnTo>
                  <a:lnTo>
                    <a:pt x="126388" y="78577"/>
                  </a:lnTo>
                  <a:lnTo>
                    <a:pt x="127092" y="76198"/>
                  </a:lnTo>
                  <a:lnTo>
                    <a:pt x="128355" y="73023"/>
                  </a:lnTo>
                  <a:lnTo>
                    <a:pt x="129991" y="69320"/>
                  </a:lnTo>
                  <a:lnTo>
                    <a:pt x="131875" y="65263"/>
                  </a:lnTo>
                  <a:lnTo>
                    <a:pt x="133925" y="61765"/>
                  </a:lnTo>
                  <a:lnTo>
                    <a:pt x="136086" y="58640"/>
                  </a:lnTo>
                  <a:lnTo>
                    <a:pt x="138319" y="55761"/>
                  </a:lnTo>
                  <a:lnTo>
                    <a:pt x="140603" y="53049"/>
                  </a:lnTo>
                  <a:lnTo>
                    <a:pt x="142918" y="50448"/>
                  </a:lnTo>
                  <a:lnTo>
                    <a:pt x="148546" y="44361"/>
                  </a:lnTo>
                  <a:lnTo>
                    <a:pt x="155961" y="36843"/>
                  </a:lnTo>
                  <a:lnTo>
                    <a:pt x="156332" y="35675"/>
                  </a:lnTo>
                  <a:lnTo>
                    <a:pt x="156745" y="32260"/>
                  </a:lnTo>
                  <a:lnTo>
                    <a:pt x="156977" y="29667"/>
                  </a:lnTo>
                  <a:lnTo>
                    <a:pt x="157804" y="29303"/>
                  </a:lnTo>
                  <a:lnTo>
                    <a:pt x="162717" y="28719"/>
                  </a:lnTo>
                  <a:lnTo>
                    <a:pt x="164219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1700212" y="3721893"/>
              <a:ext cx="935832" cy="357189"/>
            </a:xfrm>
            <a:custGeom>
              <a:avLst/>
              <a:gdLst/>
              <a:ahLst/>
              <a:cxnLst/>
              <a:rect l="0" t="0" r="0" b="0"/>
              <a:pathLst>
                <a:path w="935832" h="357189">
                  <a:moveTo>
                    <a:pt x="0" y="357188"/>
                  </a:moveTo>
                  <a:lnTo>
                    <a:pt x="6151" y="351037"/>
                  </a:lnTo>
                  <a:lnTo>
                    <a:pt x="8819" y="350485"/>
                  </a:lnTo>
                  <a:lnTo>
                    <a:pt x="17760" y="350070"/>
                  </a:lnTo>
                  <a:lnTo>
                    <a:pt x="19777" y="349267"/>
                  </a:lnTo>
                  <a:lnTo>
                    <a:pt x="26409" y="345140"/>
                  </a:lnTo>
                  <a:lnTo>
                    <a:pt x="41921" y="339403"/>
                  </a:lnTo>
                  <a:lnTo>
                    <a:pt x="51403" y="333045"/>
                  </a:lnTo>
                  <a:lnTo>
                    <a:pt x="59240" y="326133"/>
                  </a:lnTo>
                  <a:lnTo>
                    <a:pt x="62512" y="324579"/>
                  </a:lnTo>
                  <a:lnTo>
                    <a:pt x="73908" y="321597"/>
                  </a:lnTo>
                  <a:lnTo>
                    <a:pt x="133379" y="290505"/>
                  </a:lnTo>
                  <a:lnTo>
                    <a:pt x="153199" y="280987"/>
                  </a:lnTo>
                  <a:lnTo>
                    <a:pt x="171599" y="274637"/>
                  </a:lnTo>
                  <a:lnTo>
                    <a:pt x="192440" y="269973"/>
                  </a:lnTo>
                  <a:lnTo>
                    <a:pt x="216636" y="260154"/>
                  </a:lnTo>
                  <a:lnTo>
                    <a:pt x="238108" y="254883"/>
                  </a:lnTo>
                  <a:lnTo>
                    <a:pt x="274630" y="242398"/>
                  </a:lnTo>
                  <a:lnTo>
                    <a:pt x="300916" y="232616"/>
                  </a:lnTo>
                  <a:lnTo>
                    <a:pt x="324640" y="222646"/>
                  </a:lnTo>
                  <a:lnTo>
                    <a:pt x="350670" y="212167"/>
                  </a:lnTo>
                  <a:lnTo>
                    <a:pt x="373039" y="203247"/>
                  </a:lnTo>
                  <a:lnTo>
                    <a:pt x="401354" y="196658"/>
                  </a:lnTo>
                  <a:lnTo>
                    <a:pt x="428089" y="187924"/>
                  </a:lnTo>
                  <a:lnTo>
                    <a:pt x="445223" y="180124"/>
                  </a:lnTo>
                  <a:lnTo>
                    <a:pt x="464235" y="168905"/>
                  </a:lnTo>
                  <a:lnTo>
                    <a:pt x="481068" y="160201"/>
                  </a:lnTo>
                  <a:lnTo>
                    <a:pt x="507688" y="150149"/>
                  </a:lnTo>
                  <a:lnTo>
                    <a:pt x="535876" y="140520"/>
                  </a:lnTo>
                  <a:lnTo>
                    <a:pt x="547994" y="133627"/>
                  </a:lnTo>
                  <a:lnTo>
                    <a:pt x="559465" y="126065"/>
                  </a:lnTo>
                  <a:lnTo>
                    <a:pt x="578518" y="117345"/>
                  </a:lnTo>
                  <a:lnTo>
                    <a:pt x="601696" y="107287"/>
                  </a:lnTo>
                  <a:lnTo>
                    <a:pt x="625178" y="97657"/>
                  </a:lnTo>
                  <a:lnTo>
                    <a:pt x="644025" y="90496"/>
                  </a:lnTo>
                  <a:lnTo>
                    <a:pt x="670934" y="85874"/>
                  </a:lnTo>
                  <a:lnTo>
                    <a:pt x="697317" y="75906"/>
                  </a:lnTo>
                  <a:lnTo>
                    <a:pt x="721589" y="66617"/>
                  </a:lnTo>
                  <a:lnTo>
                    <a:pt x="744610" y="57139"/>
                  </a:lnTo>
                  <a:lnTo>
                    <a:pt x="768061" y="47623"/>
                  </a:lnTo>
                  <a:lnTo>
                    <a:pt x="792889" y="38099"/>
                  </a:lnTo>
                  <a:lnTo>
                    <a:pt x="809693" y="31750"/>
                  </a:lnTo>
                  <a:lnTo>
                    <a:pt x="834186" y="27086"/>
                  </a:lnTo>
                  <a:lnTo>
                    <a:pt x="862134" y="16274"/>
                  </a:lnTo>
                  <a:lnTo>
                    <a:pt x="868946" y="14377"/>
                  </a:lnTo>
                  <a:lnTo>
                    <a:pt x="884137" y="8808"/>
                  </a:lnTo>
                  <a:lnTo>
                    <a:pt x="894585" y="7637"/>
                  </a:lnTo>
                  <a:lnTo>
                    <a:pt x="898809" y="7473"/>
                  </a:lnTo>
                  <a:lnTo>
                    <a:pt x="901625" y="6569"/>
                  </a:lnTo>
                  <a:lnTo>
                    <a:pt x="903502" y="5174"/>
                  </a:lnTo>
                  <a:lnTo>
                    <a:pt x="904753" y="3449"/>
                  </a:lnTo>
                  <a:lnTo>
                    <a:pt x="907175" y="2299"/>
                  </a:lnTo>
                  <a:lnTo>
                    <a:pt x="917375" y="682"/>
                  </a:lnTo>
                  <a:lnTo>
                    <a:pt x="9358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586037" y="3693318"/>
              <a:ext cx="106164" cy="78583"/>
            </a:xfrm>
            <a:custGeom>
              <a:avLst/>
              <a:gdLst/>
              <a:ahLst/>
              <a:cxnLst/>
              <a:rect l="0" t="0" r="0" b="0"/>
              <a:pathLst>
                <a:path w="106164" h="78583">
                  <a:moveTo>
                    <a:pt x="0" y="7144"/>
                  </a:moveTo>
                  <a:lnTo>
                    <a:pt x="7057" y="14201"/>
                  </a:lnTo>
                  <a:lnTo>
                    <a:pt x="9222" y="12132"/>
                  </a:lnTo>
                  <a:lnTo>
                    <a:pt x="10911" y="10470"/>
                  </a:lnTo>
                  <a:lnTo>
                    <a:pt x="12830" y="9361"/>
                  </a:lnTo>
                  <a:lnTo>
                    <a:pt x="14903" y="8622"/>
                  </a:lnTo>
                  <a:lnTo>
                    <a:pt x="21049" y="7231"/>
                  </a:lnTo>
                  <a:lnTo>
                    <a:pt x="23378" y="7182"/>
                  </a:lnTo>
                  <a:lnTo>
                    <a:pt x="41756" y="7144"/>
                  </a:lnTo>
                  <a:lnTo>
                    <a:pt x="44487" y="5027"/>
                  </a:lnTo>
                  <a:lnTo>
                    <a:pt x="46327" y="3352"/>
                  </a:lnTo>
                  <a:lnTo>
                    <a:pt x="48347" y="2235"/>
                  </a:lnTo>
                  <a:lnTo>
                    <a:pt x="50488" y="1490"/>
                  </a:lnTo>
                  <a:lnTo>
                    <a:pt x="55834" y="295"/>
                  </a:lnTo>
                  <a:lnTo>
                    <a:pt x="58682" y="131"/>
                  </a:lnTo>
                  <a:lnTo>
                    <a:pt x="63185" y="26"/>
                  </a:lnTo>
                  <a:lnTo>
                    <a:pt x="100010" y="0"/>
                  </a:lnTo>
                  <a:lnTo>
                    <a:pt x="100012" y="3793"/>
                  </a:lnTo>
                  <a:lnTo>
                    <a:pt x="100806" y="4910"/>
                  </a:lnTo>
                  <a:lnTo>
                    <a:pt x="102129" y="5655"/>
                  </a:lnTo>
                  <a:lnTo>
                    <a:pt x="106163" y="6850"/>
                  </a:lnTo>
                  <a:lnTo>
                    <a:pt x="105700" y="7742"/>
                  </a:lnTo>
                  <a:lnTo>
                    <a:pt x="104598" y="9130"/>
                  </a:lnTo>
                  <a:lnTo>
                    <a:pt x="103069" y="10849"/>
                  </a:lnTo>
                  <a:lnTo>
                    <a:pt x="102051" y="12789"/>
                  </a:lnTo>
                  <a:lnTo>
                    <a:pt x="101372" y="14876"/>
                  </a:lnTo>
                  <a:lnTo>
                    <a:pt x="100918" y="17061"/>
                  </a:lnTo>
                  <a:lnTo>
                    <a:pt x="99823" y="20106"/>
                  </a:lnTo>
                  <a:lnTo>
                    <a:pt x="98299" y="23722"/>
                  </a:lnTo>
                  <a:lnTo>
                    <a:pt x="96488" y="27721"/>
                  </a:lnTo>
                  <a:lnTo>
                    <a:pt x="93694" y="31181"/>
                  </a:lnTo>
                  <a:lnTo>
                    <a:pt x="90244" y="34281"/>
                  </a:lnTo>
                  <a:lnTo>
                    <a:pt x="86357" y="37142"/>
                  </a:lnTo>
                  <a:lnTo>
                    <a:pt x="82971" y="39843"/>
                  </a:lnTo>
                  <a:lnTo>
                    <a:pt x="79920" y="42437"/>
                  </a:lnTo>
                  <a:lnTo>
                    <a:pt x="77093" y="44960"/>
                  </a:lnTo>
                  <a:lnTo>
                    <a:pt x="73620" y="47436"/>
                  </a:lnTo>
                  <a:lnTo>
                    <a:pt x="69718" y="49881"/>
                  </a:lnTo>
                  <a:lnTo>
                    <a:pt x="65529" y="52304"/>
                  </a:lnTo>
                  <a:lnTo>
                    <a:pt x="61942" y="54713"/>
                  </a:lnTo>
                  <a:lnTo>
                    <a:pt x="58757" y="57113"/>
                  </a:lnTo>
                  <a:lnTo>
                    <a:pt x="55840" y="59507"/>
                  </a:lnTo>
                  <a:lnTo>
                    <a:pt x="53102" y="61896"/>
                  </a:lnTo>
                  <a:lnTo>
                    <a:pt x="50482" y="64283"/>
                  </a:lnTo>
                  <a:lnTo>
                    <a:pt x="47942" y="66668"/>
                  </a:lnTo>
                  <a:lnTo>
                    <a:pt x="45455" y="68258"/>
                  </a:lnTo>
                  <a:lnTo>
                    <a:pt x="43003" y="69318"/>
                  </a:lnTo>
                  <a:lnTo>
                    <a:pt x="40575" y="70025"/>
                  </a:lnTo>
                  <a:lnTo>
                    <a:pt x="38956" y="71290"/>
                  </a:lnTo>
                  <a:lnTo>
                    <a:pt x="37877" y="72926"/>
                  </a:lnTo>
                  <a:lnTo>
                    <a:pt x="37158" y="74812"/>
                  </a:lnTo>
                  <a:lnTo>
                    <a:pt x="35884" y="76068"/>
                  </a:lnTo>
                  <a:lnTo>
                    <a:pt x="34242" y="76906"/>
                  </a:lnTo>
                  <a:lnTo>
                    <a:pt x="28575" y="785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2021681" y="3714750"/>
              <a:ext cx="800101" cy="371476"/>
            </a:xfrm>
            <a:custGeom>
              <a:avLst/>
              <a:gdLst/>
              <a:ahLst/>
              <a:cxnLst/>
              <a:rect l="0" t="0" r="0" b="0"/>
              <a:pathLst>
                <a:path w="800101" h="371476">
                  <a:moveTo>
                    <a:pt x="800100" y="371475"/>
                  </a:moveTo>
                  <a:lnTo>
                    <a:pt x="781020" y="365820"/>
                  </a:lnTo>
                  <a:lnTo>
                    <a:pt x="769608" y="364625"/>
                  </a:lnTo>
                  <a:lnTo>
                    <a:pt x="767866" y="363733"/>
                  </a:lnTo>
                  <a:lnTo>
                    <a:pt x="766704" y="362345"/>
                  </a:lnTo>
                  <a:lnTo>
                    <a:pt x="765930" y="360626"/>
                  </a:lnTo>
                  <a:lnTo>
                    <a:pt x="764620" y="359479"/>
                  </a:lnTo>
                  <a:lnTo>
                    <a:pt x="762953" y="358715"/>
                  </a:lnTo>
                  <a:lnTo>
                    <a:pt x="758984" y="357866"/>
                  </a:lnTo>
                  <a:lnTo>
                    <a:pt x="754574" y="357489"/>
                  </a:lnTo>
                  <a:lnTo>
                    <a:pt x="731689" y="349930"/>
                  </a:lnTo>
                  <a:lnTo>
                    <a:pt x="726568" y="346553"/>
                  </a:lnTo>
                  <a:lnTo>
                    <a:pt x="719529" y="344523"/>
                  </a:lnTo>
                  <a:lnTo>
                    <a:pt x="715430" y="343982"/>
                  </a:lnTo>
                  <a:lnTo>
                    <a:pt x="708758" y="341264"/>
                  </a:lnTo>
                  <a:lnTo>
                    <a:pt x="700540" y="335271"/>
                  </a:lnTo>
                  <a:lnTo>
                    <a:pt x="698008" y="333052"/>
                  </a:lnTo>
                  <a:lnTo>
                    <a:pt x="694732" y="331572"/>
                  </a:lnTo>
                  <a:lnTo>
                    <a:pt x="683331" y="328695"/>
                  </a:lnTo>
                  <a:lnTo>
                    <a:pt x="665641" y="318785"/>
                  </a:lnTo>
                  <a:lnTo>
                    <a:pt x="656732" y="316307"/>
                  </a:lnTo>
                  <a:lnTo>
                    <a:pt x="652134" y="315646"/>
                  </a:lnTo>
                  <a:lnTo>
                    <a:pt x="644908" y="312796"/>
                  </a:lnTo>
                  <a:lnTo>
                    <a:pt x="630009" y="304498"/>
                  </a:lnTo>
                  <a:lnTo>
                    <a:pt x="623169" y="302019"/>
                  </a:lnTo>
                  <a:lnTo>
                    <a:pt x="616689" y="300124"/>
                  </a:lnTo>
                  <a:lnTo>
                    <a:pt x="594991" y="290210"/>
                  </a:lnTo>
                  <a:lnTo>
                    <a:pt x="587762" y="287732"/>
                  </a:lnTo>
                  <a:lnTo>
                    <a:pt x="581108" y="285837"/>
                  </a:lnTo>
                  <a:lnTo>
                    <a:pt x="559291" y="275923"/>
                  </a:lnTo>
                  <a:lnTo>
                    <a:pt x="516723" y="254785"/>
                  </a:lnTo>
                  <a:lnTo>
                    <a:pt x="502589" y="246060"/>
                  </a:lnTo>
                  <a:lnTo>
                    <a:pt x="490669" y="243034"/>
                  </a:lnTo>
                  <a:lnTo>
                    <a:pt x="468386" y="231578"/>
                  </a:lnTo>
                  <a:lnTo>
                    <a:pt x="449914" y="227071"/>
                  </a:lnTo>
                  <a:lnTo>
                    <a:pt x="426225" y="216492"/>
                  </a:lnTo>
                  <a:lnTo>
                    <a:pt x="412744" y="209490"/>
                  </a:lnTo>
                  <a:lnTo>
                    <a:pt x="401783" y="202388"/>
                  </a:lnTo>
                  <a:lnTo>
                    <a:pt x="384953" y="196051"/>
                  </a:lnTo>
                  <a:lnTo>
                    <a:pt x="364642" y="191391"/>
                  </a:lnTo>
                  <a:lnTo>
                    <a:pt x="345342" y="183062"/>
                  </a:lnTo>
                  <a:lnTo>
                    <a:pt x="322862" y="169042"/>
                  </a:lnTo>
                  <a:lnTo>
                    <a:pt x="305398" y="159538"/>
                  </a:lnTo>
                  <a:lnTo>
                    <a:pt x="298981" y="154778"/>
                  </a:lnTo>
                  <a:lnTo>
                    <a:pt x="295364" y="153192"/>
                  </a:lnTo>
                  <a:lnTo>
                    <a:pt x="276339" y="146990"/>
                  </a:lnTo>
                  <a:lnTo>
                    <a:pt x="261220" y="140062"/>
                  </a:lnTo>
                  <a:lnTo>
                    <a:pt x="243203" y="131474"/>
                  </a:lnTo>
                  <a:lnTo>
                    <a:pt x="230398" y="124956"/>
                  </a:lnTo>
                  <a:lnTo>
                    <a:pt x="214053" y="115596"/>
                  </a:lnTo>
                  <a:lnTo>
                    <a:pt x="196596" y="105864"/>
                  </a:lnTo>
                  <a:lnTo>
                    <a:pt x="188447" y="102613"/>
                  </a:lnTo>
                  <a:lnTo>
                    <a:pt x="177280" y="98666"/>
                  </a:lnTo>
                  <a:lnTo>
                    <a:pt x="169278" y="95445"/>
                  </a:lnTo>
                  <a:lnTo>
                    <a:pt x="142808" y="88185"/>
                  </a:lnTo>
                  <a:lnTo>
                    <a:pt x="131566" y="85660"/>
                  </a:lnTo>
                  <a:lnTo>
                    <a:pt x="119328" y="80237"/>
                  </a:lnTo>
                  <a:lnTo>
                    <a:pt x="107679" y="71294"/>
                  </a:lnTo>
                  <a:lnTo>
                    <a:pt x="105123" y="68960"/>
                  </a:lnTo>
                  <a:lnTo>
                    <a:pt x="102626" y="67405"/>
                  </a:lnTo>
                  <a:lnTo>
                    <a:pt x="97734" y="65676"/>
                  </a:lnTo>
                  <a:lnTo>
                    <a:pt x="83217" y="63773"/>
                  </a:lnTo>
                  <a:lnTo>
                    <a:pt x="71883" y="58693"/>
                  </a:lnTo>
                  <a:lnTo>
                    <a:pt x="69353" y="58179"/>
                  </a:lnTo>
                  <a:lnTo>
                    <a:pt x="64425" y="55491"/>
                  </a:lnTo>
                  <a:lnTo>
                    <a:pt x="62000" y="53663"/>
                  </a:lnTo>
                  <a:lnTo>
                    <a:pt x="57189" y="51631"/>
                  </a:lnTo>
                  <a:lnTo>
                    <a:pt x="50018" y="50487"/>
                  </a:lnTo>
                  <a:lnTo>
                    <a:pt x="47633" y="50327"/>
                  </a:lnTo>
                  <a:lnTo>
                    <a:pt x="45249" y="49426"/>
                  </a:lnTo>
                  <a:lnTo>
                    <a:pt x="38101" y="45160"/>
                  </a:lnTo>
                  <a:lnTo>
                    <a:pt x="33338" y="43883"/>
                  </a:lnTo>
                  <a:lnTo>
                    <a:pt x="26194" y="43165"/>
                  </a:lnTo>
                  <a:lnTo>
                    <a:pt x="24606" y="42270"/>
                  </a:lnTo>
                  <a:lnTo>
                    <a:pt x="23548" y="40880"/>
                  </a:lnTo>
                  <a:lnTo>
                    <a:pt x="22842" y="39160"/>
                  </a:lnTo>
                  <a:lnTo>
                    <a:pt x="21578" y="38012"/>
                  </a:lnTo>
                  <a:lnTo>
                    <a:pt x="19942" y="37248"/>
                  </a:lnTo>
                  <a:lnTo>
                    <a:pt x="14618" y="35808"/>
                  </a:lnTo>
                  <a:lnTo>
                    <a:pt x="1" y="35718"/>
                  </a:lnTo>
                  <a:lnTo>
                    <a:pt x="3793" y="35718"/>
                  </a:lnTo>
                  <a:lnTo>
                    <a:pt x="4910" y="36512"/>
                  </a:lnTo>
                  <a:lnTo>
                    <a:pt x="5654" y="37835"/>
                  </a:lnTo>
                  <a:lnTo>
                    <a:pt x="6850" y="41869"/>
                  </a:lnTo>
                  <a:lnTo>
                    <a:pt x="7132" y="51643"/>
                  </a:lnTo>
                  <a:lnTo>
                    <a:pt x="7143" y="73847"/>
                  </a:lnTo>
                  <a:lnTo>
                    <a:pt x="7937" y="76218"/>
                  </a:lnTo>
                  <a:lnTo>
                    <a:pt x="10936" y="80971"/>
                  </a:lnTo>
                  <a:lnTo>
                    <a:pt x="11259" y="83349"/>
                  </a:lnTo>
                  <a:lnTo>
                    <a:pt x="10681" y="85728"/>
                  </a:lnTo>
                  <a:lnTo>
                    <a:pt x="9502" y="88108"/>
                  </a:lnTo>
                  <a:lnTo>
                    <a:pt x="9509" y="90489"/>
                  </a:lnTo>
                  <a:lnTo>
                    <a:pt x="10308" y="92870"/>
                  </a:lnTo>
                  <a:lnTo>
                    <a:pt x="11635" y="95250"/>
                  </a:lnTo>
                  <a:lnTo>
                    <a:pt x="13108" y="100012"/>
                  </a:lnTo>
                  <a:lnTo>
                    <a:pt x="14055" y="109537"/>
                  </a:lnTo>
                  <a:lnTo>
                    <a:pt x="14926" y="111125"/>
                  </a:lnTo>
                  <a:lnTo>
                    <a:pt x="16300" y="112183"/>
                  </a:lnTo>
                  <a:lnTo>
                    <a:pt x="20418" y="113881"/>
                  </a:lnTo>
                  <a:lnTo>
                    <a:pt x="27493" y="120414"/>
                  </a:lnTo>
                  <a:lnTo>
                    <a:pt x="27853" y="119963"/>
                  </a:lnTo>
                  <a:lnTo>
                    <a:pt x="28254" y="117346"/>
                  </a:lnTo>
                  <a:lnTo>
                    <a:pt x="27567" y="116330"/>
                  </a:lnTo>
                  <a:lnTo>
                    <a:pt x="26316" y="115653"/>
                  </a:lnTo>
                  <a:lnTo>
                    <a:pt x="22396" y="114567"/>
                  </a:lnTo>
                  <a:lnTo>
                    <a:pt x="22075" y="113684"/>
                  </a:lnTo>
                  <a:lnTo>
                    <a:pt x="21516" y="108172"/>
                  </a:lnTo>
                  <a:lnTo>
                    <a:pt x="16538" y="101653"/>
                  </a:lnTo>
                  <a:lnTo>
                    <a:pt x="15288" y="97302"/>
                  </a:lnTo>
                  <a:lnTo>
                    <a:pt x="14161" y="95824"/>
                  </a:lnTo>
                  <a:lnTo>
                    <a:pt x="12615" y="94839"/>
                  </a:lnTo>
                  <a:lnTo>
                    <a:pt x="10792" y="94182"/>
                  </a:lnTo>
                  <a:lnTo>
                    <a:pt x="9575" y="92950"/>
                  </a:lnTo>
                  <a:lnTo>
                    <a:pt x="8765" y="91336"/>
                  </a:lnTo>
                  <a:lnTo>
                    <a:pt x="5507" y="83154"/>
                  </a:lnTo>
                  <a:lnTo>
                    <a:pt x="2447" y="75851"/>
                  </a:lnTo>
                  <a:lnTo>
                    <a:pt x="725" y="67277"/>
                  </a:lnTo>
                  <a:lnTo>
                    <a:pt x="143" y="57268"/>
                  </a:lnTo>
                  <a:lnTo>
                    <a:pt x="28" y="47648"/>
                  </a:lnTo>
                  <a:lnTo>
                    <a:pt x="0" y="15603"/>
                  </a:lnTo>
                  <a:lnTo>
                    <a:pt x="2116" y="12756"/>
                  </a:lnTo>
                  <a:lnTo>
                    <a:pt x="3792" y="10885"/>
                  </a:lnTo>
                  <a:lnTo>
                    <a:pt x="5703" y="9638"/>
                  </a:lnTo>
                  <a:lnTo>
                    <a:pt x="9943" y="8252"/>
                  </a:lnTo>
                  <a:lnTo>
                    <a:pt x="11391" y="7089"/>
                  </a:lnTo>
                  <a:lnTo>
                    <a:pt x="12357" y="5519"/>
                  </a:lnTo>
                  <a:lnTo>
                    <a:pt x="13000" y="3680"/>
                  </a:lnTo>
                  <a:lnTo>
                    <a:pt x="14223" y="2453"/>
                  </a:lnTo>
                  <a:lnTo>
                    <a:pt x="15832" y="1635"/>
                  </a:lnTo>
                  <a:lnTo>
                    <a:pt x="19736" y="727"/>
                  </a:lnTo>
                  <a:lnTo>
                    <a:pt x="41919" y="28"/>
                  </a:lnTo>
                  <a:lnTo>
                    <a:pt x="153506" y="0"/>
                  </a:lnTo>
                  <a:lnTo>
                    <a:pt x="154725" y="794"/>
                  </a:lnTo>
                  <a:lnTo>
                    <a:pt x="155537" y="2116"/>
                  </a:lnTo>
                  <a:lnTo>
                    <a:pt x="157162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3893343" y="2821781"/>
              <a:ext cx="178595" cy="114301"/>
            </a:xfrm>
            <a:custGeom>
              <a:avLst/>
              <a:gdLst/>
              <a:ahLst/>
              <a:cxnLst/>
              <a:rect l="0" t="0" r="0" b="0"/>
              <a:pathLst>
                <a:path w="178595" h="114301">
                  <a:moveTo>
                    <a:pt x="0" y="114300"/>
                  </a:moveTo>
                  <a:lnTo>
                    <a:pt x="13269" y="114300"/>
                  </a:lnTo>
                  <a:lnTo>
                    <a:pt x="18069" y="112183"/>
                  </a:lnTo>
                  <a:lnTo>
                    <a:pt x="21571" y="110508"/>
                  </a:lnTo>
                  <a:lnTo>
                    <a:pt x="24699" y="108597"/>
                  </a:lnTo>
                  <a:lnTo>
                    <a:pt x="27579" y="106529"/>
                  </a:lnTo>
                  <a:lnTo>
                    <a:pt x="30292" y="104357"/>
                  </a:lnTo>
                  <a:lnTo>
                    <a:pt x="32895" y="102115"/>
                  </a:lnTo>
                  <a:lnTo>
                    <a:pt x="35424" y="99827"/>
                  </a:lnTo>
                  <a:lnTo>
                    <a:pt x="40350" y="95167"/>
                  </a:lnTo>
                  <a:lnTo>
                    <a:pt x="45185" y="90451"/>
                  </a:lnTo>
                  <a:lnTo>
                    <a:pt x="48381" y="88082"/>
                  </a:lnTo>
                  <a:lnTo>
                    <a:pt x="52097" y="85708"/>
                  </a:lnTo>
                  <a:lnTo>
                    <a:pt x="56163" y="83333"/>
                  </a:lnTo>
                  <a:lnTo>
                    <a:pt x="60461" y="80161"/>
                  </a:lnTo>
                  <a:lnTo>
                    <a:pt x="64913" y="76460"/>
                  </a:lnTo>
                  <a:lnTo>
                    <a:pt x="69470" y="72404"/>
                  </a:lnTo>
                  <a:lnTo>
                    <a:pt x="74094" y="68907"/>
                  </a:lnTo>
                  <a:lnTo>
                    <a:pt x="78765" y="65782"/>
                  </a:lnTo>
                  <a:lnTo>
                    <a:pt x="83467" y="62905"/>
                  </a:lnTo>
                  <a:lnTo>
                    <a:pt x="88189" y="59399"/>
                  </a:lnTo>
                  <a:lnTo>
                    <a:pt x="92924" y="55474"/>
                  </a:lnTo>
                  <a:lnTo>
                    <a:pt x="101625" y="47674"/>
                  </a:lnTo>
                  <a:lnTo>
                    <a:pt x="108138" y="41561"/>
                  </a:lnTo>
                  <a:lnTo>
                    <a:pt x="112574" y="38820"/>
                  </a:lnTo>
                  <a:lnTo>
                    <a:pt x="117912" y="36199"/>
                  </a:lnTo>
                  <a:lnTo>
                    <a:pt x="123852" y="33657"/>
                  </a:lnTo>
                  <a:lnTo>
                    <a:pt x="128605" y="31169"/>
                  </a:lnTo>
                  <a:lnTo>
                    <a:pt x="132569" y="28717"/>
                  </a:lnTo>
                  <a:lnTo>
                    <a:pt x="136004" y="26288"/>
                  </a:lnTo>
                  <a:lnTo>
                    <a:pt x="139088" y="23876"/>
                  </a:lnTo>
                  <a:lnTo>
                    <a:pt x="141938" y="21473"/>
                  </a:lnTo>
                  <a:lnTo>
                    <a:pt x="144632" y="19078"/>
                  </a:lnTo>
                  <a:lnTo>
                    <a:pt x="149741" y="14300"/>
                  </a:lnTo>
                  <a:lnTo>
                    <a:pt x="152215" y="11915"/>
                  </a:lnTo>
                  <a:lnTo>
                    <a:pt x="154659" y="10324"/>
                  </a:lnTo>
                  <a:lnTo>
                    <a:pt x="159489" y="8557"/>
                  </a:lnTo>
                  <a:lnTo>
                    <a:pt x="164282" y="5655"/>
                  </a:lnTo>
                  <a:lnTo>
                    <a:pt x="170035" y="1117"/>
                  </a:lnTo>
                  <a:lnTo>
                    <a:pt x="172937" y="49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3850714" y="2857500"/>
              <a:ext cx="164074" cy="113300"/>
            </a:xfrm>
            <a:custGeom>
              <a:avLst/>
              <a:gdLst/>
              <a:ahLst/>
              <a:cxnLst/>
              <a:rect l="0" t="0" r="0" b="0"/>
              <a:pathLst>
                <a:path w="164074" h="113300">
                  <a:moveTo>
                    <a:pt x="35486" y="0"/>
                  </a:moveTo>
                  <a:lnTo>
                    <a:pt x="35486" y="27261"/>
                  </a:lnTo>
                  <a:lnTo>
                    <a:pt x="33369" y="30107"/>
                  </a:lnTo>
                  <a:lnTo>
                    <a:pt x="31693" y="31978"/>
                  </a:lnTo>
                  <a:lnTo>
                    <a:pt x="30576" y="34018"/>
                  </a:lnTo>
                  <a:lnTo>
                    <a:pt x="29831" y="36172"/>
                  </a:lnTo>
                  <a:lnTo>
                    <a:pt x="29334" y="38402"/>
                  </a:lnTo>
                  <a:lnTo>
                    <a:pt x="28210" y="40683"/>
                  </a:lnTo>
                  <a:lnTo>
                    <a:pt x="26666" y="42997"/>
                  </a:lnTo>
                  <a:lnTo>
                    <a:pt x="24843" y="45333"/>
                  </a:lnTo>
                  <a:lnTo>
                    <a:pt x="23628" y="47685"/>
                  </a:lnTo>
                  <a:lnTo>
                    <a:pt x="22818" y="50046"/>
                  </a:lnTo>
                  <a:lnTo>
                    <a:pt x="22278" y="52414"/>
                  </a:lnTo>
                  <a:lnTo>
                    <a:pt x="21124" y="54786"/>
                  </a:lnTo>
                  <a:lnTo>
                    <a:pt x="19562" y="57161"/>
                  </a:lnTo>
                  <a:lnTo>
                    <a:pt x="15142" y="62884"/>
                  </a:lnTo>
                  <a:lnTo>
                    <a:pt x="12421" y="65784"/>
                  </a:lnTo>
                  <a:lnTo>
                    <a:pt x="7999" y="70320"/>
                  </a:lnTo>
                  <a:lnTo>
                    <a:pt x="7636" y="71486"/>
                  </a:lnTo>
                  <a:lnTo>
                    <a:pt x="7233" y="74899"/>
                  </a:lnTo>
                  <a:lnTo>
                    <a:pt x="7006" y="77490"/>
                  </a:lnTo>
                  <a:lnTo>
                    <a:pt x="4836" y="80213"/>
                  </a:lnTo>
                  <a:lnTo>
                    <a:pt x="3146" y="82050"/>
                  </a:lnTo>
                  <a:lnTo>
                    <a:pt x="2813" y="83275"/>
                  </a:lnTo>
                  <a:lnTo>
                    <a:pt x="3386" y="84091"/>
                  </a:lnTo>
                  <a:lnTo>
                    <a:pt x="4561" y="84636"/>
                  </a:lnTo>
                  <a:lnTo>
                    <a:pt x="4550" y="85793"/>
                  </a:lnTo>
                  <a:lnTo>
                    <a:pt x="3749" y="87358"/>
                  </a:lnTo>
                  <a:lnTo>
                    <a:pt x="554" y="91780"/>
                  </a:lnTo>
                  <a:lnTo>
                    <a:pt x="116" y="94501"/>
                  </a:lnTo>
                  <a:lnTo>
                    <a:pt x="0" y="96338"/>
                  </a:lnTo>
                  <a:lnTo>
                    <a:pt x="716" y="97563"/>
                  </a:lnTo>
                  <a:lnTo>
                    <a:pt x="1987" y="98379"/>
                  </a:lnTo>
                  <a:lnTo>
                    <a:pt x="5938" y="99690"/>
                  </a:lnTo>
                  <a:lnTo>
                    <a:pt x="6262" y="100591"/>
                  </a:lnTo>
                  <a:lnTo>
                    <a:pt x="6622" y="103709"/>
                  </a:lnTo>
                  <a:lnTo>
                    <a:pt x="6885" y="106853"/>
                  </a:lnTo>
                  <a:lnTo>
                    <a:pt x="10695" y="107066"/>
                  </a:lnTo>
                  <a:lnTo>
                    <a:pt x="12609" y="107890"/>
                  </a:lnTo>
                  <a:lnTo>
                    <a:pt x="16851" y="110922"/>
                  </a:lnTo>
                  <a:lnTo>
                    <a:pt x="19888" y="112048"/>
                  </a:lnTo>
                  <a:lnTo>
                    <a:pt x="23499" y="112799"/>
                  </a:lnTo>
                  <a:lnTo>
                    <a:pt x="27495" y="113299"/>
                  </a:lnTo>
                  <a:lnTo>
                    <a:pt x="35714" y="112045"/>
                  </a:lnTo>
                  <a:lnTo>
                    <a:pt x="46751" y="109622"/>
                  </a:lnTo>
                  <a:lnTo>
                    <a:pt x="59665" y="106418"/>
                  </a:lnTo>
                  <a:lnTo>
                    <a:pt x="69861" y="104283"/>
                  </a:lnTo>
                  <a:lnTo>
                    <a:pt x="78246" y="102860"/>
                  </a:lnTo>
                  <a:lnTo>
                    <a:pt x="85424" y="101910"/>
                  </a:lnTo>
                  <a:lnTo>
                    <a:pt x="91003" y="101278"/>
                  </a:lnTo>
                  <a:lnTo>
                    <a:pt x="95516" y="100856"/>
                  </a:lnTo>
                  <a:lnTo>
                    <a:pt x="99319" y="100575"/>
                  </a:lnTo>
                  <a:lnTo>
                    <a:pt x="103440" y="100387"/>
                  </a:lnTo>
                  <a:lnTo>
                    <a:pt x="112255" y="100179"/>
                  </a:lnTo>
                  <a:lnTo>
                    <a:pt x="116034" y="99329"/>
                  </a:lnTo>
                  <a:lnTo>
                    <a:pt x="119347" y="97969"/>
                  </a:lnTo>
                  <a:lnTo>
                    <a:pt x="122349" y="96269"/>
                  </a:lnTo>
                  <a:lnTo>
                    <a:pt x="125938" y="95136"/>
                  </a:lnTo>
                  <a:lnTo>
                    <a:pt x="129919" y="94380"/>
                  </a:lnTo>
                  <a:lnTo>
                    <a:pt x="134160" y="93876"/>
                  </a:lnTo>
                  <a:lnTo>
                    <a:pt x="138575" y="93540"/>
                  </a:lnTo>
                  <a:lnTo>
                    <a:pt x="143105" y="93316"/>
                  </a:lnTo>
                  <a:lnTo>
                    <a:pt x="154950" y="93001"/>
                  </a:lnTo>
                  <a:lnTo>
                    <a:pt x="157991" y="92957"/>
                  </a:lnTo>
                  <a:lnTo>
                    <a:pt x="160019" y="92134"/>
                  </a:lnTo>
                  <a:lnTo>
                    <a:pt x="161370" y="90791"/>
                  </a:lnTo>
                  <a:lnTo>
                    <a:pt x="164073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7486650" y="2857500"/>
              <a:ext cx="128588" cy="164307"/>
            </a:xfrm>
            <a:custGeom>
              <a:avLst/>
              <a:gdLst/>
              <a:ahLst/>
              <a:cxnLst/>
              <a:rect l="0" t="0" r="0" b="0"/>
              <a:pathLst>
                <a:path w="128588" h="164307">
                  <a:moveTo>
                    <a:pt x="0" y="0"/>
                  </a:moveTo>
                  <a:lnTo>
                    <a:pt x="3792" y="0"/>
                  </a:lnTo>
                  <a:lnTo>
                    <a:pt x="5703" y="793"/>
                  </a:lnTo>
                  <a:lnTo>
                    <a:pt x="7770" y="2116"/>
                  </a:lnTo>
                  <a:lnTo>
                    <a:pt x="9943" y="3792"/>
                  </a:lnTo>
                  <a:lnTo>
                    <a:pt x="11391" y="5703"/>
                  </a:lnTo>
                  <a:lnTo>
                    <a:pt x="12356" y="7771"/>
                  </a:lnTo>
                  <a:lnTo>
                    <a:pt x="13906" y="13000"/>
                  </a:lnTo>
                  <a:lnTo>
                    <a:pt x="16235" y="15831"/>
                  </a:lnTo>
                  <a:lnTo>
                    <a:pt x="19915" y="19736"/>
                  </a:lnTo>
                  <a:lnTo>
                    <a:pt x="38404" y="38402"/>
                  </a:lnTo>
                  <a:lnTo>
                    <a:pt x="39890" y="40682"/>
                  </a:lnTo>
                  <a:lnTo>
                    <a:pt x="41541" y="45333"/>
                  </a:lnTo>
                  <a:lnTo>
                    <a:pt x="44391" y="50045"/>
                  </a:lnTo>
                  <a:lnTo>
                    <a:pt x="46263" y="52414"/>
                  </a:lnTo>
                  <a:lnTo>
                    <a:pt x="47511" y="54786"/>
                  </a:lnTo>
                  <a:lnTo>
                    <a:pt x="48897" y="59539"/>
                  </a:lnTo>
                  <a:lnTo>
                    <a:pt x="49514" y="64297"/>
                  </a:lnTo>
                  <a:lnTo>
                    <a:pt x="49677" y="66677"/>
                  </a:lnTo>
                  <a:lnTo>
                    <a:pt x="50580" y="68264"/>
                  </a:lnTo>
                  <a:lnTo>
                    <a:pt x="51977" y="69321"/>
                  </a:lnTo>
                  <a:lnTo>
                    <a:pt x="53701" y="70027"/>
                  </a:lnTo>
                  <a:lnTo>
                    <a:pt x="55644" y="71290"/>
                  </a:lnTo>
                  <a:lnTo>
                    <a:pt x="57734" y="72927"/>
                  </a:lnTo>
                  <a:lnTo>
                    <a:pt x="59920" y="74811"/>
                  </a:lnTo>
                  <a:lnTo>
                    <a:pt x="61378" y="76862"/>
                  </a:lnTo>
                  <a:lnTo>
                    <a:pt x="62998" y="81256"/>
                  </a:lnTo>
                  <a:lnTo>
                    <a:pt x="65834" y="85855"/>
                  </a:lnTo>
                  <a:lnTo>
                    <a:pt x="67702" y="88193"/>
                  </a:lnTo>
                  <a:lnTo>
                    <a:pt x="68948" y="90545"/>
                  </a:lnTo>
                  <a:lnTo>
                    <a:pt x="70331" y="95275"/>
                  </a:lnTo>
                  <a:lnTo>
                    <a:pt x="73062" y="100024"/>
                  </a:lnTo>
                  <a:lnTo>
                    <a:pt x="76921" y="104780"/>
                  </a:lnTo>
                  <a:lnTo>
                    <a:pt x="79062" y="107159"/>
                  </a:lnTo>
                  <a:lnTo>
                    <a:pt x="81284" y="109539"/>
                  </a:lnTo>
                  <a:lnTo>
                    <a:pt x="82764" y="111920"/>
                  </a:lnTo>
                  <a:lnTo>
                    <a:pt x="84409" y="116682"/>
                  </a:lnTo>
                  <a:lnTo>
                    <a:pt x="85140" y="121444"/>
                  </a:lnTo>
                  <a:lnTo>
                    <a:pt x="85335" y="123825"/>
                  </a:lnTo>
                  <a:lnTo>
                    <a:pt x="86259" y="126206"/>
                  </a:lnTo>
                  <a:lnTo>
                    <a:pt x="89401" y="130968"/>
                  </a:lnTo>
                  <a:lnTo>
                    <a:pt x="92978" y="135584"/>
                  </a:lnTo>
                  <a:lnTo>
                    <a:pt x="96356" y="139105"/>
                  </a:lnTo>
                  <a:lnTo>
                    <a:pt x="110559" y="153418"/>
                  </a:lnTo>
                  <a:lnTo>
                    <a:pt x="112600" y="154666"/>
                  </a:lnTo>
                  <a:lnTo>
                    <a:pt x="114754" y="155498"/>
                  </a:lnTo>
                  <a:lnTo>
                    <a:pt x="116984" y="156053"/>
                  </a:lnTo>
                  <a:lnTo>
                    <a:pt x="118471" y="157216"/>
                  </a:lnTo>
                  <a:lnTo>
                    <a:pt x="119461" y="158786"/>
                  </a:lnTo>
                  <a:lnTo>
                    <a:pt x="120122" y="160626"/>
                  </a:lnTo>
                  <a:lnTo>
                    <a:pt x="121356" y="161853"/>
                  </a:lnTo>
                  <a:lnTo>
                    <a:pt x="122973" y="162670"/>
                  </a:lnTo>
                  <a:lnTo>
                    <a:pt x="128558" y="164298"/>
                  </a:lnTo>
                  <a:lnTo>
                    <a:pt x="128587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7522368" y="2964656"/>
              <a:ext cx="157164" cy="85726"/>
            </a:xfrm>
            <a:custGeom>
              <a:avLst/>
              <a:gdLst/>
              <a:ahLst/>
              <a:cxnLst/>
              <a:rect l="0" t="0" r="0" b="0"/>
              <a:pathLst>
                <a:path w="157164" h="85726">
                  <a:moveTo>
                    <a:pt x="0" y="57150"/>
                  </a:moveTo>
                  <a:lnTo>
                    <a:pt x="4116" y="57150"/>
                  </a:lnTo>
                  <a:lnTo>
                    <a:pt x="699" y="57150"/>
                  </a:lnTo>
                  <a:lnTo>
                    <a:pt x="24142" y="57150"/>
                  </a:lnTo>
                  <a:lnTo>
                    <a:pt x="26413" y="57944"/>
                  </a:lnTo>
                  <a:lnTo>
                    <a:pt x="28722" y="59266"/>
                  </a:lnTo>
                  <a:lnTo>
                    <a:pt x="34337" y="63301"/>
                  </a:lnTo>
                  <a:lnTo>
                    <a:pt x="37222" y="63852"/>
                  </a:lnTo>
                  <a:lnTo>
                    <a:pt x="41149" y="64098"/>
                  </a:lnTo>
                  <a:lnTo>
                    <a:pt x="45541" y="64206"/>
                  </a:lnTo>
                  <a:lnTo>
                    <a:pt x="47823" y="65029"/>
                  </a:lnTo>
                  <a:lnTo>
                    <a:pt x="50138" y="66371"/>
                  </a:lnTo>
                  <a:lnTo>
                    <a:pt x="55766" y="70437"/>
                  </a:lnTo>
                  <a:lnTo>
                    <a:pt x="58652" y="70993"/>
                  </a:lnTo>
                  <a:lnTo>
                    <a:pt x="62580" y="71240"/>
                  </a:lnTo>
                  <a:lnTo>
                    <a:pt x="66972" y="71349"/>
                  </a:lnTo>
                  <a:lnTo>
                    <a:pt x="69254" y="72172"/>
                  </a:lnTo>
                  <a:lnTo>
                    <a:pt x="71570" y="73515"/>
                  </a:lnTo>
                  <a:lnTo>
                    <a:pt x="77197" y="77580"/>
                  </a:lnTo>
                  <a:lnTo>
                    <a:pt x="80083" y="78136"/>
                  </a:lnTo>
                  <a:lnTo>
                    <a:pt x="81964" y="78285"/>
                  </a:lnTo>
                  <a:lnTo>
                    <a:pt x="84011" y="79177"/>
                  </a:lnTo>
                  <a:lnTo>
                    <a:pt x="86170" y="80566"/>
                  </a:lnTo>
                  <a:lnTo>
                    <a:pt x="88403" y="82286"/>
                  </a:lnTo>
                  <a:lnTo>
                    <a:pt x="93001" y="84196"/>
                  </a:lnTo>
                  <a:lnTo>
                    <a:pt x="98628" y="85423"/>
                  </a:lnTo>
                  <a:lnTo>
                    <a:pt x="103395" y="85635"/>
                  </a:lnTo>
                  <a:lnTo>
                    <a:pt x="120335" y="85724"/>
                  </a:lnTo>
                  <a:lnTo>
                    <a:pt x="132284" y="85725"/>
                  </a:lnTo>
                  <a:lnTo>
                    <a:pt x="133434" y="84931"/>
                  </a:lnTo>
                  <a:lnTo>
                    <a:pt x="134200" y="83608"/>
                  </a:lnTo>
                  <a:lnTo>
                    <a:pt x="135429" y="79574"/>
                  </a:lnTo>
                  <a:lnTo>
                    <a:pt x="135597" y="76906"/>
                  </a:lnTo>
                  <a:lnTo>
                    <a:pt x="135673" y="73074"/>
                  </a:lnTo>
                  <a:lnTo>
                    <a:pt x="135724" y="61814"/>
                  </a:lnTo>
                  <a:lnTo>
                    <a:pt x="136520" y="59466"/>
                  </a:lnTo>
                  <a:lnTo>
                    <a:pt x="137845" y="57106"/>
                  </a:lnTo>
                  <a:lnTo>
                    <a:pt x="139521" y="54739"/>
                  </a:lnTo>
                  <a:lnTo>
                    <a:pt x="141433" y="52368"/>
                  </a:lnTo>
                  <a:lnTo>
                    <a:pt x="143502" y="49993"/>
                  </a:lnTo>
                  <a:lnTo>
                    <a:pt x="145675" y="47616"/>
                  </a:lnTo>
                  <a:lnTo>
                    <a:pt x="147122" y="44444"/>
                  </a:lnTo>
                  <a:lnTo>
                    <a:pt x="148088" y="40742"/>
                  </a:lnTo>
                  <a:lnTo>
                    <a:pt x="148732" y="36686"/>
                  </a:lnTo>
                  <a:lnTo>
                    <a:pt x="149161" y="33189"/>
                  </a:lnTo>
                  <a:lnTo>
                    <a:pt x="149447" y="30063"/>
                  </a:lnTo>
                  <a:lnTo>
                    <a:pt x="149638" y="27186"/>
                  </a:lnTo>
                  <a:lnTo>
                    <a:pt x="149766" y="24474"/>
                  </a:lnTo>
                  <a:lnTo>
                    <a:pt x="149986" y="15785"/>
                  </a:lnTo>
                  <a:lnTo>
                    <a:pt x="150791" y="14492"/>
                  </a:lnTo>
                  <a:lnTo>
                    <a:pt x="152121" y="12836"/>
                  </a:lnTo>
                  <a:lnTo>
                    <a:pt x="153801" y="10939"/>
                  </a:lnTo>
                  <a:lnTo>
                    <a:pt x="154922" y="8880"/>
                  </a:lnTo>
                  <a:lnTo>
                    <a:pt x="155669" y="6714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4557739" y="2965649"/>
              <a:ext cx="557069" cy="463351"/>
            </a:xfrm>
            <a:custGeom>
              <a:avLst/>
              <a:gdLst/>
              <a:ahLst/>
              <a:cxnLst/>
              <a:rect l="0" t="0" r="0" b="0"/>
              <a:pathLst>
                <a:path w="557069" h="463351">
                  <a:moveTo>
                    <a:pt x="35692" y="77588"/>
                  </a:moveTo>
                  <a:lnTo>
                    <a:pt x="35692" y="209965"/>
                  </a:lnTo>
                  <a:lnTo>
                    <a:pt x="33576" y="222147"/>
                  </a:lnTo>
                  <a:lnTo>
                    <a:pt x="30783" y="234705"/>
                  </a:lnTo>
                  <a:lnTo>
                    <a:pt x="29541" y="245579"/>
                  </a:lnTo>
                  <a:lnTo>
                    <a:pt x="28990" y="255703"/>
                  </a:lnTo>
                  <a:lnTo>
                    <a:pt x="28843" y="260625"/>
                  </a:lnTo>
                  <a:lnTo>
                    <a:pt x="26562" y="270327"/>
                  </a:lnTo>
                  <a:lnTo>
                    <a:pt x="23697" y="279931"/>
                  </a:lnTo>
                  <a:lnTo>
                    <a:pt x="21290" y="294263"/>
                  </a:lnTo>
                  <a:lnTo>
                    <a:pt x="16697" y="307770"/>
                  </a:lnTo>
                  <a:lnTo>
                    <a:pt x="14982" y="317946"/>
                  </a:lnTo>
                  <a:lnTo>
                    <a:pt x="13681" y="330662"/>
                  </a:lnTo>
                  <a:lnTo>
                    <a:pt x="9414" y="344484"/>
                  </a:lnTo>
                  <a:lnTo>
                    <a:pt x="7798" y="357046"/>
                  </a:lnTo>
                  <a:lnTo>
                    <a:pt x="7419" y="360542"/>
                  </a:lnTo>
                  <a:lnTo>
                    <a:pt x="2268" y="373398"/>
                  </a:lnTo>
                  <a:lnTo>
                    <a:pt x="653" y="381841"/>
                  </a:lnTo>
                  <a:lnTo>
                    <a:pt x="33" y="395834"/>
                  </a:lnTo>
                  <a:lnTo>
                    <a:pt x="0" y="397624"/>
                  </a:lnTo>
                  <a:lnTo>
                    <a:pt x="2102" y="400537"/>
                  </a:lnTo>
                  <a:lnTo>
                    <a:pt x="6127" y="405082"/>
                  </a:lnTo>
                  <a:lnTo>
                    <a:pt x="6677" y="407820"/>
                  </a:lnTo>
                  <a:lnTo>
                    <a:pt x="7030" y="412253"/>
                  </a:lnTo>
                  <a:lnTo>
                    <a:pt x="7853" y="412617"/>
                  </a:lnTo>
                  <a:lnTo>
                    <a:pt x="13261" y="413248"/>
                  </a:lnTo>
                  <a:lnTo>
                    <a:pt x="17757" y="413316"/>
                  </a:lnTo>
                  <a:lnTo>
                    <a:pt x="19767" y="414119"/>
                  </a:lnTo>
                  <a:lnTo>
                    <a:pt x="24116" y="417128"/>
                  </a:lnTo>
                  <a:lnTo>
                    <a:pt x="27181" y="418248"/>
                  </a:lnTo>
                  <a:lnTo>
                    <a:pt x="41390" y="420045"/>
                  </a:lnTo>
                  <a:lnTo>
                    <a:pt x="44253" y="420193"/>
                  </a:lnTo>
                  <a:lnTo>
                    <a:pt x="46956" y="421085"/>
                  </a:lnTo>
                  <a:lnTo>
                    <a:pt x="54551" y="425339"/>
                  </a:lnTo>
                  <a:lnTo>
                    <a:pt x="59420" y="426613"/>
                  </a:lnTo>
                  <a:lnTo>
                    <a:pt x="74716" y="427431"/>
                  </a:lnTo>
                  <a:lnTo>
                    <a:pt x="97726" y="427605"/>
                  </a:lnTo>
                  <a:lnTo>
                    <a:pt x="101654" y="428408"/>
                  </a:lnTo>
                  <a:lnTo>
                    <a:pt x="111769" y="432536"/>
                  </a:lnTo>
                  <a:lnTo>
                    <a:pt x="129007" y="434333"/>
                  </a:lnTo>
                  <a:lnTo>
                    <a:pt x="142981" y="434645"/>
                  </a:lnTo>
                  <a:lnTo>
                    <a:pt x="147699" y="434688"/>
                  </a:lnTo>
                  <a:lnTo>
                    <a:pt x="151638" y="435511"/>
                  </a:lnTo>
                  <a:lnTo>
                    <a:pt x="162562" y="439667"/>
                  </a:lnTo>
                  <a:lnTo>
                    <a:pt x="178588" y="441252"/>
                  </a:lnTo>
                  <a:lnTo>
                    <a:pt x="185985" y="441623"/>
                  </a:lnTo>
                  <a:lnTo>
                    <a:pt x="194035" y="443904"/>
                  </a:lnTo>
                  <a:lnTo>
                    <a:pt x="202904" y="446771"/>
                  </a:lnTo>
                  <a:lnTo>
                    <a:pt x="216823" y="448384"/>
                  </a:lnTo>
                  <a:lnTo>
                    <a:pt x="231000" y="449655"/>
                  </a:lnTo>
                  <a:lnTo>
                    <a:pt x="245256" y="453913"/>
                  </a:lnTo>
                  <a:lnTo>
                    <a:pt x="254773" y="455187"/>
                  </a:lnTo>
                  <a:lnTo>
                    <a:pt x="307391" y="460915"/>
                  </a:lnTo>
                  <a:lnTo>
                    <a:pt x="322606" y="462268"/>
                  </a:lnTo>
                  <a:lnTo>
                    <a:pt x="338841" y="463137"/>
                  </a:lnTo>
                  <a:lnTo>
                    <a:pt x="354634" y="463332"/>
                  </a:lnTo>
                  <a:lnTo>
                    <a:pt x="373824" y="463350"/>
                  </a:lnTo>
                  <a:lnTo>
                    <a:pt x="376207" y="462556"/>
                  </a:lnTo>
                  <a:lnTo>
                    <a:pt x="380972" y="459558"/>
                  </a:lnTo>
                  <a:lnTo>
                    <a:pt x="382560" y="457647"/>
                  </a:lnTo>
                  <a:lnTo>
                    <a:pt x="383619" y="455580"/>
                  </a:lnTo>
                  <a:lnTo>
                    <a:pt x="384324" y="453407"/>
                  </a:lnTo>
                  <a:lnTo>
                    <a:pt x="385589" y="451959"/>
                  </a:lnTo>
                  <a:lnTo>
                    <a:pt x="387225" y="450994"/>
                  </a:lnTo>
                  <a:lnTo>
                    <a:pt x="389110" y="450351"/>
                  </a:lnTo>
                  <a:lnTo>
                    <a:pt x="393321" y="447519"/>
                  </a:lnTo>
                  <a:lnTo>
                    <a:pt x="395555" y="445652"/>
                  </a:lnTo>
                  <a:lnTo>
                    <a:pt x="397044" y="443614"/>
                  </a:lnTo>
                  <a:lnTo>
                    <a:pt x="399935" y="436954"/>
                  </a:lnTo>
                  <a:lnTo>
                    <a:pt x="407620" y="425475"/>
                  </a:lnTo>
                  <a:lnTo>
                    <a:pt x="409850" y="421431"/>
                  </a:lnTo>
                  <a:lnTo>
                    <a:pt x="412328" y="412706"/>
                  </a:lnTo>
                  <a:lnTo>
                    <a:pt x="414224" y="403535"/>
                  </a:lnTo>
                  <a:lnTo>
                    <a:pt x="419753" y="389448"/>
                  </a:lnTo>
                  <a:lnTo>
                    <a:pt x="424138" y="379970"/>
                  </a:lnTo>
                  <a:lnTo>
                    <a:pt x="426616" y="368349"/>
                  </a:lnTo>
                  <a:lnTo>
                    <a:pt x="428511" y="356040"/>
                  </a:lnTo>
                  <a:lnTo>
                    <a:pt x="431999" y="345278"/>
                  </a:lnTo>
                  <a:lnTo>
                    <a:pt x="452438" y="284659"/>
                  </a:lnTo>
                  <a:lnTo>
                    <a:pt x="459302" y="270426"/>
                  </a:lnTo>
                  <a:lnTo>
                    <a:pt x="466851" y="256163"/>
                  </a:lnTo>
                  <a:lnTo>
                    <a:pt x="472851" y="241886"/>
                  </a:lnTo>
                  <a:lnTo>
                    <a:pt x="480281" y="229720"/>
                  </a:lnTo>
                  <a:lnTo>
                    <a:pt x="488081" y="218227"/>
                  </a:lnTo>
                  <a:lnTo>
                    <a:pt x="494193" y="205182"/>
                  </a:lnTo>
                  <a:lnTo>
                    <a:pt x="501673" y="191447"/>
                  </a:lnTo>
                  <a:lnTo>
                    <a:pt x="505889" y="184450"/>
                  </a:lnTo>
                  <a:lnTo>
                    <a:pt x="510574" y="170326"/>
                  </a:lnTo>
                  <a:lnTo>
                    <a:pt x="511824" y="163226"/>
                  </a:lnTo>
                  <a:lnTo>
                    <a:pt x="517446" y="151103"/>
                  </a:lnTo>
                  <a:lnTo>
                    <a:pt x="521168" y="145648"/>
                  </a:lnTo>
                  <a:lnTo>
                    <a:pt x="525303" y="135354"/>
                  </a:lnTo>
                  <a:lnTo>
                    <a:pt x="526406" y="130386"/>
                  </a:lnTo>
                  <a:lnTo>
                    <a:pt x="531864" y="120633"/>
                  </a:lnTo>
                  <a:lnTo>
                    <a:pt x="535542" y="115810"/>
                  </a:lnTo>
                  <a:lnTo>
                    <a:pt x="537994" y="110213"/>
                  </a:lnTo>
                  <a:lnTo>
                    <a:pt x="540719" y="97644"/>
                  </a:lnTo>
                  <a:lnTo>
                    <a:pt x="544046" y="88354"/>
                  </a:lnTo>
                  <a:lnTo>
                    <a:pt x="550382" y="78661"/>
                  </a:lnTo>
                  <a:lnTo>
                    <a:pt x="552650" y="75922"/>
                  </a:lnTo>
                  <a:lnTo>
                    <a:pt x="554162" y="72509"/>
                  </a:lnTo>
                  <a:lnTo>
                    <a:pt x="556290" y="60914"/>
                  </a:lnTo>
                  <a:lnTo>
                    <a:pt x="557068" y="46945"/>
                  </a:lnTo>
                  <a:lnTo>
                    <a:pt x="556313" y="44459"/>
                  </a:lnTo>
                  <a:lnTo>
                    <a:pt x="552253" y="37169"/>
                  </a:lnTo>
                  <a:lnTo>
                    <a:pt x="551025" y="32372"/>
                  </a:lnTo>
                  <a:lnTo>
                    <a:pt x="549903" y="30775"/>
                  </a:lnTo>
                  <a:lnTo>
                    <a:pt x="548362" y="29711"/>
                  </a:lnTo>
                  <a:lnTo>
                    <a:pt x="546540" y="29001"/>
                  </a:lnTo>
                  <a:lnTo>
                    <a:pt x="540185" y="24210"/>
                  </a:lnTo>
                  <a:lnTo>
                    <a:pt x="533275" y="17763"/>
                  </a:lnTo>
                  <a:lnTo>
                    <a:pt x="530926" y="16274"/>
                  </a:lnTo>
                  <a:lnTo>
                    <a:pt x="515285" y="9894"/>
                  </a:lnTo>
                  <a:lnTo>
                    <a:pt x="508666" y="7815"/>
                  </a:lnTo>
                  <a:lnTo>
                    <a:pt x="496243" y="6644"/>
                  </a:lnTo>
                  <a:lnTo>
                    <a:pt x="479598" y="6297"/>
                  </a:lnTo>
                  <a:lnTo>
                    <a:pt x="414204" y="6153"/>
                  </a:lnTo>
                  <a:lnTo>
                    <a:pt x="297630" y="0"/>
                  </a:lnTo>
                  <a:lnTo>
                    <a:pt x="286517" y="463"/>
                  </a:lnTo>
                  <a:lnTo>
                    <a:pt x="276728" y="1565"/>
                  </a:lnTo>
                  <a:lnTo>
                    <a:pt x="259501" y="4113"/>
                  </a:lnTo>
                  <a:lnTo>
                    <a:pt x="243906" y="5245"/>
                  </a:lnTo>
                  <a:lnTo>
                    <a:pt x="229038" y="5748"/>
                  </a:lnTo>
                  <a:lnTo>
                    <a:pt x="200090" y="6071"/>
                  </a:lnTo>
                  <a:lnTo>
                    <a:pt x="185752" y="8232"/>
                  </a:lnTo>
                  <a:lnTo>
                    <a:pt x="171442" y="11044"/>
                  </a:lnTo>
                  <a:lnTo>
                    <a:pt x="157144" y="12294"/>
                  </a:lnTo>
                  <a:lnTo>
                    <a:pt x="144969" y="12850"/>
                  </a:lnTo>
                  <a:lnTo>
                    <a:pt x="134266" y="13891"/>
                  </a:lnTo>
                  <a:lnTo>
                    <a:pt x="120109" y="18145"/>
                  </a:lnTo>
                  <a:lnTo>
                    <a:pt x="109740" y="19759"/>
                  </a:lnTo>
                  <a:lnTo>
                    <a:pt x="93741" y="20379"/>
                  </a:lnTo>
                  <a:lnTo>
                    <a:pt x="85698" y="20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5364956" y="3021806"/>
              <a:ext cx="599959" cy="428625"/>
            </a:xfrm>
            <a:custGeom>
              <a:avLst/>
              <a:gdLst/>
              <a:ahLst/>
              <a:cxnLst/>
              <a:rect l="0" t="0" r="0" b="0"/>
              <a:pathLst>
                <a:path w="599959" h="428625">
                  <a:moveTo>
                    <a:pt x="0" y="28575"/>
                  </a:moveTo>
                  <a:lnTo>
                    <a:pt x="0" y="39217"/>
                  </a:lnTo>
                  <a:lnTo>
                    <a:pt x="3792" y="49367"/>
                  </a:lnTo>
                  <a:lnTo>
                    <a:pt x="9943" y="62428"/>
                  </a:lnTo>
                  <a:lnTo>
                    <a:pt x="12356" y="71667"/>
                  </a:lnTo>
                  <a:lnTo>
                    <a:pt x="13430" y="81064"/>
                  </a:lnTo>
                  <a:lnTo>
                    <a:pt x="13906" y="90533"/>
                  </a:lnTo>
                  <a:lnTo>
                    <a:pt x="16235" y="100033"/>
                  </a:lnTo>
                  <a:lnTo>
                    <a:pt x="19121" y="109546"/>
                  </a:lnTo>
                  <a:lnTo>
                    <a:pt x="20405" y="119066"/>
                  </a:lnTo>
                  <a:lnTo>
                    <a:pt x="23091" y="130706"/>
                  </a:lnTo>
                  <a:lnTo>
                    <a:pt x="26138" y="143023"/>
                  </a:lnTo>
                  <a:lnTo>
                    <a:pt x="27492" y="153788"/>
                  </a:lnTo>
                  <a:lnTo>
                    <a:pt x="28093" y="165982"/>
                  </a:lnTo>
                  <a:lnTo>
                    <a:pt x="28432" y="184117"/>
                  </a:lnTo>
                  <a:lnTo>
                    <a:pt x="28567" y="228923"/>
                  </a:lnTo>
                  <a:lnTo>
                    <a:pt x="27776" y="235959"/>
                  </a:lnTo>
                  <a:lnTo>
                    <a:pt x="26455" y="243031"/>
                  </a:lnTo>
                  <a:lnTo>
                    <a:pt x="24780" y="250127"/>
                  </a:lnTo>
                  <a:lnTo>
                    <a:pt x="22920" y="262245"/>
                  </a:lnTo>
                  <a:lnTo>
                    <a:pt x="21299" y="272922"/>
                  </a:lnTo>
                  <a:lnTo>
                    <a:pt x="17933" y="282959"/>
                  </a:lnTo>
                  <a:lnTo>
                    <a:pt x="15908" y="292711"/>
                  </a:lnTo>
                  <a:lnTo>
                    <a:pt x="15007" y="302337"/>
                  </a:lnTo>
                  <a:lnTo>
                    <a:pt x="14607" y="311908"/>
                  </a:lnTo>
                  <a:lnTo>
                    <a:pt x="14383" y="322429"/>
                  </a:lnTo>
                  <a:lnTo>
                    <a:pt x="12213" y="330097"/>
                  </a:lnTo>
                  <a:lnTo>
                    <a:pt x="9396" y="338004"/>
                  </a:lnTo>
                  <a:lnTo>
                    <a:pt x="7589" y="349547"/>
                  </a:lnTo>
                  <a:lnTo>
                    <a:pt x="7203" y="361885"/>
                  </a:lnTo>
                  <a:lnTo>
                    <a:pt x="7146" y="374847"/>
                  </a:lnTo>
                  <a:lnTo>
                    <a:pt x="7939" y="376104"/>
                  </a:lnTo>
                  <a:lnTo>
                    <a:pt x="9261" y="376942"/>
                  </a:lnTo>
                  <a:lnTo>
                    <a:pt x="10937" y="377501"/>
                  </a:lnTo>
                  <a:lnTo>
                    <a:pt x="12054" y="378667"/>
                  </a:lnTo>
                  <a:lnTo>
                    <a:pt x="12799" y="380239"/>
                  </a:lnTo>
                  <a:lnTo>
                    <a:pt x="13295" y="382080"/>
                  </a:lnTo>
                  <a:lnTo>
                    <a:pt x="14419" y="383307"/>
                  </a:lnTo>
                  <a:lnTo>
                    <a:pt x="15963" y="384126"/>
                  </a:lnTo>
                  <a:lnTo>
                    <a:pt x="20351" y="385439"/>
                  </a:lnTo>
                  <a:lnTo>
                    <a:pt x="26921" y="390608"/>
                  </a:lnTo>
                  <a:lnTo>
                    <a:pt x="31280" y="391885"/>
                  </a:lnTo>
                  <a:lnTo>
                    <a:pt x="48560" y="392772"/>
                  </a:lnTo>
                  <a:lnTo>
                    <a:pt x="67425" y="392889"/>
                  </a:lnTo>
                  <a:lnTo>
                    <a:pt x="165717" y="392906"/>
                  </a:lnTo>
                  <a:lnTo>
                    <a:pt x="177104" y="395023"/>
                  </a:lnTo>
                  <a:lnTo>
                    <a:pt x="195394" y="399403"/>
                  </a:lnTo>
                  <a:lnTo>
                    <a:pt x="235273" y="406642"/>
                  </a:lnTo>
                  <a:lnTo>
                    <a:pt x="261464" y="410917"/>
                  </a:lnTo>
                  <a:lnTo>
                    <a:pt x="277337" y="412817"/>
                  </a:lnTo>
                  <a:lnTo>
                    <a:pt x="292330" y="413662"/>
                  </a:lnTo>
                  <a:lnTo>
                    <a:pt x="304814" y="416154"/>
                  </a:lnTo>
                  <a:lnTo>
                    <a:pt x="315654" y="419114"/>
                  </a:lnTo>
                  <a:lnTo>
                    <a:pt x="330682" y="421573"/>
                  </a:lnTo>
                  <a:lnTo>
                    <a:pt x="347865" y="426997"/>
                  </a:lnTo>
                  <a:lnTo>
                    <a:pt x="362930" y="428303"/>
                  </a:lnTo>
                  <a:lnTo>
                    <a:pt x="380400" y="428561"/>
                  </a:lnTo>
                  <a:lnTo>
                    <a:pt x="415691" y="428624"/>
                  </a:lnTo>
                  <a:lnTo>
                    <a:pt x="418415" y="427831"/>
                  </a:lnTo>
                  <a:lnTo>
                    <a:pt x="448067" y="411832"/>
                  </a:lnTo>
                  <a:lnTo>
                    <a:pt x="451111" y="409493"/>
                  </a:lnTo>
                  <a:lnTo>
                    <a:pt x="453141" y="407139"/>
                  </a:lnTo>
                  <a:lnTo>
                    <a:pt x="456983" y="401613"/>
                  </a:lnTo>
                  <a:lnTo>
                    <a:pt x="467278" y="390370"/>
                  </a:lnTo>
                  <a:lnTo>
                    <a:pt x="475708" y="380866"/>
                  </a:lnTo>
                  <a:lnTo>
                    <a:pt x="483233" y="368349"/>
                  </a:lnTo>
                  <a:lnTo>
                    <a:pt x="488085" y="359237"/>
                  </a:lnTo>
                  <a:lnTo>
                    <a:pt x="502437" y="330964"/>
                  </a:lnTo>
                  <a:lnTo>
                    <a:pt x="509320" y="321456"/>
                  </a:lnTo>
                  <a:lnTo>
                    <a:pt x="516877" y="311144"/>
                  </a:lnTo>
                  <a:lnTo>
                    <a:pt x="522881" y="298624"/>
                  </a:lnTo>
                  <a:lnTo>
                    <a:pt x="528196" y="287238"/>
                  </a:lnTo>
                  <a:lnTo>
                    <a:pt x="533204" y="276093"/>
                  </a:lnTo>
                  <a:lnTo>
                    <a:pt x="540486" y="257224"/>
                  </a:lnTo>
                  <a:lnTo>
                    <a:pt x="545280" y="246349"/>
                  </a:lnTo>
                  <a:lnTo>
                    <a:pt x="550057" y="234107"/>
                  </a:lnTo>
                  <a:lnTo>
                    <a:pt x="554826" y="220729"/>
                  </a:lnTo>
                  <a:lnTo>
                    <a:pt x="559592" y="206845"/>
                  </a:lnTo>
                  <a:lnTo>
                    <a:pt x="564355" y="194854"/>
                  </a:lnTo>
                  <a:lnTo>
                    <a:pt x="569118" y="184233"/>
                  </a:lnTo>
                  <a:lnTo>
                    <a:pt x="573881" y="174221"/>
                  </a:lnTo>
                  <a:lnTo>
                    <a:pt x="578644" y="162363"/>
                  </a:lnTo>
                  <a:lnTo>
                    <a:pt x="582612" y="150742"/>
                  </a:lnTo>
                  <a:lnTo>
                    <a:pt x="585640" y="138944"/>
                  </a:lnTo>
                  <a:lnTo>
                    <a:pt x="591212" y="125747"/>
                  </a:lnTo>
                  <a:lnTo>
                    <a:pt x="597096" y="112577"/>
                  </a:lnTo>
                  <a:lnTo>
                    <a:pt x="598751" y="106126"/>
                  </a:lnTo>
                  <a:lnTo>
                    <a:pt x="599683" y="94239"/>
                  </a:lnTo>
                  <a:lnTo>
                    <a:pt x="599958" y="84455"/>
                  </a:lnTo>
                  <a:lnTo>
                    <a:pt x="599204" y="81703"/>
                  </a:lnTo>
                  <a:lnTo>
                    <a:pt x="596248" y="76529"/>
                  </a:lnTo>
                  <a:lnTo>
                    <a:pt x="588677" y="66740"/>
                  </a:lnTo>
                  <a:lnTo>
                    <a:pt x="584242" y="55046"/>
                  </a:lnTo>
                  <a:lnTo>
                    <a:pt x="579750" y="45269"/>
                  </a:lnTo>
                  <a:lnTo>
                    <a:pt x="568798" y="33130"/>
                  </a:lnTo>
                  <a:lnTo>
                    <a:pt x="558087" y="26132"/>
                  </a:lnTo>
                  <a:lnTo>
                    <a:pt x="549400" y="23520"/>
                  </a:lnTo>
                  <a:lnTo>
                    <a:pt x="544860" y="22824"/>
                  </a:lnTo>
                  <a:lnTo>
                    <a:pt x="537699" y="19933"/>
                  </a:lnTo>
                  <a:lnTo>
                    <a:pt x="534679" y="18052"/>
                  </a:lnTo>
                  <a:lnTo>
                    <a:pt x="524972" y="15960"/>
                  </a:lnTo>
                  <a:lnTo>
                    <a:pt x="519051" y="15402"/>
                  </a:lnTo>
                  <a:lnTo>
                    <a:pt x="433522" y="9598"/>
                  </a:lnTo>
                  <a:lnTo>
                    <a:pt x="404608" y="8234"/>
                  </a:lnTo>
                  <a:lnTo>
                    <a:pt x="383819" y="7628"/>
                  </a:lnTo>
                  <a:lnTo>
                    <a:pt x="343585" y="7207"/>
                  </a:lnTo>
                  <a:lnTo>
                    <a:pt x="146580" y="7143"/>
                  </a:lnTo>
                  <a:lnTo>
                    <a:pt x="134203" y="5027"/>
                  </a:lnTo>
                  <a:lnTo>
                    <a:pt x="115964" y="1489"/>
                  </a:lnTo>
                  <a:lnTo>
                    <a:pt x="100505" y="441"/>
                  </a:lnTo>
                  <a:lnTo>
                    <a:pt x="83755" y="131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103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the law of cosines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MB =  	48</a:t>
            </a:r>
          </a:p>
          <a:p>
            <a:pPr marL="0" indent="0">
              <a:buNone/>
            </a:pPr>
            <a:r>
              <a:rPr lang="en-US" dirty="0" smtClean="0"/>
              <a:t>MK =  	120</a:t>
            </a:r>
          </a:p>
          <a:p>
            <a:pPr marL="0" indent="0">
              <a:buNone/>
            </a:pPr>
            <a:r>
              <a:rPr lang="en-US" dirty="0" smtClean="0"/>
              <a:t>KB  =  91.2</a:t>
            </a:r>
          </a:p>
          <a:p>
            <a:pPr marL="0" indent="0">
              <a:buNone/>
            </a:pPr>
            <a:r>
              <a:rPr lang="en-US" dirty="0" smtClean="0"/>
              <a:t>M = </a:t>
            </a:r>
            <a:endParaRPr lang="en-US" dirty="0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69"/>
          <a:stretch/>
        </p:blipFill>
        <p:spPr bwMode="auto">
          <a:xfrm>
            <a:off x="4876800" y="1016000"/>
            <a:ext cx="3200400" cy="1419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076" name="Group 3075"/>
          <p:cNvGrpSpPr/>
          <p:nvPr/>
        </p:nvGrpSpPr>
        <p:grpSpPr>
          <a:xfrm>
            <a:off x="3823284" y="1143000"/>
            <a:ext cx="3470387" cy="1643034"/>
            <a:chOff x="3823284" y="1143000"/>
            <a:chExt cx="3470387" cy="1643034"/>
          </a:xfrm>
        </p:grpSpPr>
        <p:sp>
          <p:nvSpPr>
            <p:cNvPr id="4" name="SMARTInkAnnotation14"/>
            <p:cNvSpPr/>
            <p:nvPr/>
          </p:nvSpPr>
          <p:spPr>
            <a:xfrm>
              <a:off x="5122068" y="1385887"/>
              <a:ext cx="185739" cy="84610"/>
            </a:xfrm>
            <a:custGeom>
              <a:avLst/>
              <a:gdLst/>
              <a:ahLst/>
              <a:cxnLst/>
              <a:rect l="0" t="0" r="0" b="0"/>
              <a:pathLst>
                <a:path w="185739" h="84610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703" y="2117"/>
                  </a:lnTo>
                  <a:lnTo>
                    <a:pt x="6850" y="3792"/>
                  </a:lnTo>
                  <a:lnTo>
                    <a:pt x="7742" y="4909"/>
                  </a:lnTo>
                  <a:lnTo>
                    <a:pt x="9130" y="5654"/>
                  </a:lnTo>
                  <a:lnTo>
                    <a:pt x="13986" y="7057"/>
                  </a:lnTo>
                  <a:lnTo>
                    <a:pt x="16270" y="9222"/>
                  </a:lnTo>
                  <a:lnTo>
                    <a:pt x="20412" y="13287"/>
                  </a:lnTo>
                  <a:lnTo>
                    <a:pt x="20752" y="14414"/>
                  </a:lnTo>
                  <a:lnTo>
                    <a:pt x="20978" y="15959"/>
                  </a:lnTo>
                  <a:lnTo>
                    <a:pt x="21342" y="20351"/>
                  </a:lnTo>
                  <a:lnTo>
                    <a:pt x="22166" y="21505"/>
                  </a:lnTo>
                  <a:lnTo>
                    <a:pt x="23509" y="23067"/>
                  </a:lnTo>
                  <a:lnTo>
                    <a:pt x="25198" y="24903"/>
                  </a:lnTo>
                  <a:lnTo>
                    <a:pt x="26323" y="26921"/>
                  </a:lnTo>
                  <a:lnTo>
                    <a:pt x="27074" y="29060"/>
                  </a:lnTo>
                  <a:lnTo>
                    <a:pt x="27575" y="31280"/>
                  </a:lnTo>
                  <a:lnTo>
                    <a:pt x="27908" y="33553"/>
                  </a:lnTo>
                  <a:lnTo>
                    <a:pt x="28131" y="35862"/>
                  </a:lnTo>
                  <a:lnTo>
                    <a:pt x="28488" y="41480"/>
                  </a:lnTo>
                  <a:lnTo>
                    <a:pt x="29311" y="42734"/>
                  </a:lnTo>
                  <a:lnTo>
                    <a:pt x="30653" y="44365"/>
                  </a:lnTo>
                  <a:lnTo>
                    <a:pt x="34718" y="48892"/>
                  </a:lnTo>
                  <a:lnTo>
                    <a:pt x="35052" y="50057"/>
                  </a:lnTo>
                  <a:lnTo>
                    <a:pt x="35274" y="51628"/>
                  </a:lnTo>
                  <a:lnTo>
                    <a:pt x="35423" y="53468"/>
                  </a:lnTo>
                  <a:lnTo>
                    <a:pt x="35522" y="55489"/>
                  </a:lnTo>
                  <a:lnTo>
                    <a:pt x="35631" y="59852"/>
                  </a:lnTo>
                  <a:lnTo>
                    <a:pt x="34867" y="62126"/>
                  </a:lnTo>
                  <a:lnTo>
                    <a:pt x="33563" y="64436"/>
                  </a:lnTo>
                  <a:lnTo>
                    <a:pt x="31901" y="66770"/>
                  </a:lnTo>
                  <a:lnTo>
                    <a:pt x="30793" y="69120"/>
                  </a:lnTo>
                  <a:lnTo>
                    <a:pt x="30053" y="71480"/>
                  </a:lnTo>
                  <a:lnTo>
                    <a:pt x="28867" y="77179"/>
                  </a:lnTo>
                  <a:lnTo>
                    <a:pt x="29564" y="78440"/>
                  </a:lnTo>
                  <a:lnTo>
                    <a:pt x="30822" y="80075"/>
                  </a:lnTo>
                  <a:lnTo>
                    <a:pt x="34752" y="84609"/>
                  </a:lnTo>
                  <a:lnTo>
                    <a:pt x="39523" y="83112"/>
                  </a:lnTo>
                  <a:lnTo>
                    <a:pt x="43017" y="81602"/>
                  </a:lnTo>
                  <a:lnTo>
                    <a:pt x="46141" y="80595"/>
                  </a:lnTo>
                  <a:lnTo>
                    <a:pt x="51728" y="79476"/>
                  </a:lnTo>
                  <a:lnTo>
                    <a:pt x="55123" y="78384"/>
                  </a:lnTo>
                  <a:lnTo>
                    <a:pt x="58974" y="76862"/>
                  </a:lnTo>
                  <a:lnTo>
                    <a:pt x="63129" y="75054"/>
                  </a:lnTo>
                  <a:lnTo>
                    <a:pt x="66692" y="73055"/>
                  </a:lnTo>
                  <a:lnTo>
                    <a:pt x="69861" y="70928"/>
                  </a:lnTo>
                  <a:lnTo>
                    <a:pt x="72768" y="68717"/>
                  </a:lnTo>
                  <a:lnTo>
                    <a:pt x="76293" y="66449"/>
                  </a:lnTo>
                  <a:lnTo>
                    <a:pt x="80231" y="64143"/>
                  </a:lnTo>
                  <a:lnTo>
                    <a:pt x="84444" y="61812"/>
                  </a:lnTo>
                  <a:lnTo>
                    <a:pt x="88840" y="60258"/>
                  </a:lnTo>
                  <a:lnTo>
                    <a:pt x="93358" y="59222"/>
                  </a:lnTo>
                  <a:lnTo>
                    <a:pt x="97958" y="58531"/>
                  </a:lnTo>
                  <a:lnTo>
                    <a:pt x="102611" y="57277"/>
                  </a:lnTo>
                  <a:lnTo>
                    <a:pt x="107301" y="55647"/>
                  </a:lnTo>
                  <a:lnTo>
                    <a:pt x="112016" y="53767"/>
                  </a:lnTo>
                  <a:lnTo>
                    <a:pt x="116746" y="51720"/>
                  </a:lnTo>
                  <a:lnTo>
                    <a:pt x="126236" y="47328"/>
                  </a:lnTo>
                  <a:lnTo>
                    <a:pt x="130194" y="45840"/>
                  </a:lnTo>
                  <a:lnTo>
                    <a:pt x="133628" y="44847"/>
                  </a:lnTo>
                  <a:lnTo>
                    <a:pt x="136711" y="44186"/>
                  </a:lnTo>
                  <a:lnTo>
                    <a:pt x="140353" y="43745"/>
                  </a:lnTo>
                  <a:lnTo>
                    <a:pt x="144369" y="43451"/>
                  </a:lnTo>
                  <a:lnTo>
                    <a:pt x="148634" y="43255"/>
                  </a:lnTo>
                  <a:lnTo>
                    <a:pt x="152270" y="42330"/>
                  </a:lnTo>
                  <a:lnTo>
                    <a:pt x="155488" y="40920"/>
                  </a:lnTo>
                  <a:lnTo>
                    <a:pt x="158428" y="39186"/>
                  </a:lnTo>
                  <a:lnTo>
                    <a:pt x="163810" y="37260"/>
                  </a:lnTo>
                  <a:lnTo>
                    <a:pt x="168848" y="36404"/>
                  </a:lnTo>
                  <a:lnTo>
                    <a:pt x="173734" y="36023"/>
                  </a:lnTo>
                  <a:lnTo>
                    <a:pt x="178428" y="35779"/>
                  </a:lnTo>
                  <a:lnTo>
                    <a:pt x="185738" y="357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"/>
            <p:cNvSpPr/>
            <p:nvPr/>
          </p:nvSpPr>
          <p:spPr>
            <a:xfrm>
              <a:off x="5243512" y="1350168"/>
              <a:ext cx="118405" cy="192883"/>
            </a:xfrm>
            <a:custGeom>
              <a:avLst/>
              <a:gdLst/>
              <a:ahLst/>
              <a:cxnLst/>
              <a:rect l="0" t="0" r="0" b="0"/>
              <a:pathLst>
                <a:path w="118405" h="192883">
                  <a:moveTo>
                    <a:pt x="0" y="0"/>
                  </a:moveTo>
                  <a:lnTo>
                    <a:pt x="0" y="9944"/>
                  </a:lnTo>
                  <a:lnTo>
                    <a:pt x="794" y="11392"/>
                  </a:lnTo>
                  <a:lnTo>
                    <a:pt x="2117" y="12357"/>
                  </a:lnTo>
                  <a:lnTo>
                    <a:pt x="3792" y="13001"/>
                  </a:lnTo>
                  <a:lnTo>
                    <a:pt x="4910" y="14223"/>
                  </a:lnTo>
                  <a:lnTo>
                    <a:pt x="5655" y="15833"/>
                  </a:lnTo>
                  <a:lnTo>
                    <a:pt x="7276" y="20531"/>
                  </a:lnTo>
                  <a:lnTo>
                    <a:pt x="8819" y="24006"/>
                  </a:lnTo>
                  <a:lnTo>
                    <a:pt x="10642" y="27910"/>
                  </a:lnTo>
                  <a:lnTo>
                    <a:pt x="12651" y="31307"/>
                  </a:lnTo>
                  <a:lnTo>
                    <a:pt x="14784" y="34365"/>
                  </a:lnTo>
                  <a:lnTo>
                    <a:pt x="17000" y="37198"/>
                  </a:lnTo>
                  <a:lnTo>
                    <a:pt x="19271" y="39880"/>
                  </a:lnTo>
                  <a:lnTo>
                    <a:pt x="21579" y="42462"/>
                  </a:lnTo>
                  <a:lnTo>
                    <a:pt x="23911" y="44977"/>
                  </a:lnTo>
                  <a:lnTo>
                    <a:pt x="25465" y="48241"/>
                  </a:lnTo>
                  <a:lnTo>
                    <a:pt x="26503" y="52004"/>
                  </a:lnTo>
                  <a:lnTo>
                    <a:pt x="27193" y="56101"/>
                  </a:lnTo>
                  <a:lnTo>
                    <a:pt x="29242" y="60420"/>
                  </a:lnTo>
                  <a:lnTo>
                    <a:pt x="32194" y="64886"/>
                  </a:lnTo>
                  <a:lnTo>
                    <a:pt x="35750" y="69451"/>
                  </a:lnTo>
                  <a:lnTo>
                    <a:pt x="38121" y="74082"/>
                  </a:lnTo>
                  <a:lnTo>
                    <a:pt x="39702" y="78757"/>
                  </a:lnTo>
                  <a:lnTo>
                    <a:pt x="40756" y="83461"/>
                  </a:lnTo>
                  <a:lnTo>
                    <a:pt x="43045" y="88184"/>
                  </a:lnTo>
                  <a:lnTo>
                    <a:pt x="46159" y="92921"/>
                  </a:lnTo>
                  <a:lnTo>
                    <a:pt x="49823" y="97666"/>
                  </a:lnTo>
                  <a:lnTo>
                    <a:pt x="53059" y="102417"/>
                  </a:lnTo>
                  <a:lnTo>
                    <a:pt x="56011" y="107172"/>
                  </a:lnTo>
                  <a:lnTo>
                    <a:pt x="58771" y="111929"/>
                  </a:lnTo>
                  <a:lnTo>
                    <a:pt x="61406" y="115895"/>
                  </a:lnTo>
                  <a:lnTo>
                    <a:pt x="63956" y="119332"/>
                  </a:lnTo>
                  <a:lnTo>
                    <a:pt x="66450" y="122417"/>
                  </a:lnTo>
                  <a:lnTo>
                    <a:pt x="68907" y="126062"/>
                  </a:lnTo>
                  <a:lnTo>
                    <a:pt x="71338" y="130079"/>
                  </a:lnTo>
                  <a:lnTo>
                    <a:pt x="73752" y="134344"/>
                  </a:lnTo>
                  <a:lnTo>
                    <a:pt x="84902" y="151784"/>
                  </a:lnTo>
                  <a:lnTo>
                    <a:pt x="92320" y="163102"/>
                  </a:lnTo>
                  <a:lnTo>
                    <a:pt x="98059" y="171441"/>
                  </a:lnTo>
                  <a:lnTo>
                    <a:pt x="102679" y="177794"/>
                  </a:lnTo>
                  <a:lnTo>
                    <a:pt x="114241" y="192804"/>
                  </a:lnTo>
                  <a:lnTo>
                    <a:pt x="116390" y="192847"/>
                  </a:lnTo>
                  <a:lnTo>
                    <a:pt x="118404" y="192866"/>
                  </a:lnTo>
                  <a:lnTo>
                    <a:pt x="11430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6"/>
            <p:cNvSpPr/>
            <p:nvPr/>
          </p:nvSpPr>
          <p:spPr>
            <a:xfrm>
              <a:off x="5357822" y="1328745"/>
              <a:ext cx="178487" cy="171442"/>
            </a:xfrm>
            <a:custGeom>
              <a:avLst/>
              <a:gdLst/>
              <a:ahLst/>
              <a:cxnLst/>
              <a:rect l="0" t="0" r="0" b="0"/>
              <a:pathLst>
                <a:path w="178487" h="171442">
                  <a:moveTo>
                    <a:pt x="57140" y="7136"/>
                  </a:moveTo>
                  <a:lnTo>
                    <a:pt x="50291" y="286"/>
                  </a:lnTo>
                  <a:lnTo>
                    <a:pt x="45145" y="50"/>
                  </a:lnTo>
                  <a:lnTo>
                    <a:pt x="41189" y="4"/>
                  </a:lnTo>
                  <a:lnTo>
                    <a:pt x="39362" y="0"/>
                  </a:lnTo>
                  <a:lnTo>
                    <a:pt x="37351" y="791"/>
                  </a:lnTo>
                  <a:lnTo>
                    <a:pt x="32999" y="3787"/>
                  </a:lnTo>
                  <a:lnTo>
                    <a:pt x="28419" y="5647"/>
                  </a:lnTo>
                  <a:lnTo>
                    <a:pt x="26086" y="6143"/>
                  </a:lnTo>
                  <a:lnTo>
                    <a:pt x="21378" y="8811"/>
                  </a:lnTo>
                  <a:lnTo>
                    <a:pt x="19011" y="10634"/>
                  </a:lnTo>
                  <a:lnTo>
                    <a:pt x="17434" y="12643"/>
                  </a:lnTo>
                  <a:lnTo>
                    <a:pt x="16382" y="14776"/>
                  </a:lnTo>
                  <a:lnTo>
                    <a:pt x="15680" y="16992"/>
                  </a:lnTo>
                  <a:lnTo>
                    <a:pt x="12785" y="21570"/>
                  </a:lnTo>
                  <a:lnTo>
                    <a:pt x="8851" y="26251"/>
                  </a:lnTo>
                  <a:lnTo>
                    <a:pt x="4458" y="30977"/>
                  </a:lnTo>
                  <a:lnTo>
                    <a:pt x="2969" y="33349"/>
                  </a:lnTo>
                  <a:lnTo>
                    <a:pt x="1314" y="38101"/>
                  </a:lnTo>
                  <a:lnTo>
                    <a:pt x="578" y="42858"/>
                  </a:lnTo>
                  <a:lnTo>
                    <a:pt x="107" y="48588"/>
                  </a:lnTo>
                  <a:lnTo>
                    <a:pt x="24" y="53373"/>
                  </a:lnTo>
                  <a:lnTo>
                    <a:pt x="0" y="56025"/>
                  </a:lnTo>
                  <a:lnTo>
                    <a:pt x="791" y="56397"/>
                  </a:lnTo>
                  <a:lnTo>
                    <a:pt x="3786" y="56811"/>
                  </a:lnTo>
                  <a:lnTo>
                    <a:pt x="5695" y="57715"/>
                  </a:lnTo>
                  <a:lnTo>
                    <a:pt x="9934" y="60836"/>
                  </a:lnTo>
                  <a:lnTo>
                    <a:pt x="12176" y="61986"/>
                  </a:lnTo>
                  <a:lnTo>
                    <a:pt x="16783" y="63264"/>
                  </a:lnTo>
                  <a:lnTo>
                    <a:pt x="21477" y="65948"/>
                  </a:lnTo>
                  <a:lnTo>
                    <a:pt x="23839" y="67775"/>
                  </a:lnTo>
                  <a:lnTo>
                    <a:pt x="28582" y="69805"/>
                  </a:lnTo>
                  <a:lnTo>
                    <a:pt x="68432" y="78693"/>
                  </a:lnTo>
                  <a:lnTo>
                    <a:pt x="79749" y="81035"/>
                  </a:lnTo>
                  <a:lnTo>
                    <a:pt x="88088" y="82595"/>
                  </a:lnTo>
                  <a:lnTo>
                    <a:pt x="94441" y="83636"/>
                  </a:lnTo>
                  <a:lnTo>
                    <a:pt x="100264" y="85123"/>
                  </a:lnTo>
                  <a:lnTo>
                    <a:pt x="105733" y="86909"/>
                  </a:lnTo>
                  <a:lnTo>
                    <a:pt x="110967" y="88893"/>
                  </a:lnTo>
                  <a:lnTo>
                    <a:pt x="115249" y="90215"/>
                  </a:lnTo>
                  <a:lnTo>
                    <a:pt x="118898" y="91097"/>
                  </a:lnTo>
                  <a:lnTo>
                    <a:pt x="122125" y="91685"/>
                  </a:lnTo>
                  <a:lnTo>
                    <a:pt x="125070" y="92871"/>
                  </a:lnTo>
                  <a:lnTo>
                    <a:pt x="130458" y="96305"/>
                  </a:lnTo>
                  <a:lnTo>
                    <a:pt x="135499" y="100477"/>
                  </a:lnTo>
                  <a:lnTo>
                    <a:pt x="137954" y="102701"/>
                  </a:lnTo>
                  <a:lnTo>
                    <a:pt x="140385" y="104183"/>
                  </a:lnTo>
                  <a:lnTo>
                    <a:pt x="145202" y="105831"/>
                  </a:lnTo>
                  <a:lnTo>
                    <a:pt x="149990" y="108679"/>
                  </a:lnTo>
                  <a:lnTo>
                    <a:pt x="152378" y="110550"/>
                  </a:lnTo>
                  <a:lnTo>
                    <a:pt x="157147" y="112629"/>
                  </a:lnTo>
                  <a:lnTo>
                    <a:pt x="159531" y="113183"/>
                  </a:lnTo>
                  <a:lnTo>
                    <a:pt x="164295" y="115916"/>
                  </a:lnTo>
                  <a:lnTo>
                    <a:pt x="166677" y="117756"/>
                  </a:lnTo>
                  <a:lnTo>
                    <a:pt x="168265" y="119776"/>
                  </a:lnTo>
                  <a:lnTo>
                    <a:pt x="169324" y="121917"/>
                  </a:lnTo>
                  <a:lnTo>
                    <a:pt x="170029" y="124138"/>
                  </a:lnTo>
                  <a:lnTo>
                    <a:pt x="171293" y="125618"/>
                  </a:lnTo>
                  <a:lnTo>
                    <a:pt x="172930" y="126605"/>
                  </a:lnTo>
                  <a:lnTo>
                    <a:pt x="174815" y="127263"/>
                  </a:lnTo>
                  <a:lnTo>
                    <a:pt x="176072" y="128496"/>
                  </a:lnTo>
                  <a:lnTo>
                    <a:pt x="176909" y="130111"/>
                  </a:lnTo>
                  <a:lnTo>
                    <a:pt x="177839" y="134023"/>
                  </a:lnTo>
                  <a:lnTo>
                    <a:pt x="178254" y="138407"/>
                  </a:lnTo>
                  <a:lnTo>
                    <a:pt x="178437" y="143001"/>
                  </a:lnTo>
                  <a:lnTo>
                    <a:pt x="178486" y="145338"/>
                  </a:lnTo>
                  <a:lnTo>
                    <a:pt x="177725" y="146896"/>
                  </a:lnTo>
                  <a:lnTo>
                    <a:pt x="176424" y="147934"/>
                  </a:lnTo>
                  <a:lnTo>
                    <a:pt x="174763" y="148626"/>
                  </a:lnTo>
                  <a:lnTo>
                    <a:pt x="173656" y="149881"/>
                  </a:lnTo>
                  <a:lnTo>
                    <a:pt x="172917" y="151512"/>
                  </a:lnTo>
                  <a:lnTo>
                    <a:pt x="172425" y="153393"/>
                  </a:lnTo>
                  <a:lnTo>
                    <a:pt x="171303" y="154647"/>
                  </a:lnTo>
                  <a:lnTo>
                    <a:pt x="169761" y="155483"/>
                  </a:lnTo>
                  <a:lnTo>
                    <a:pt x="167940" y="156040"/>
                  </a:lnTo>
                  <a:lnTo>
                    <a:pt x="163799" y="158776"/>
                  </a:lnTo>
                  <a:lnTo>
                    <a:pt x="159313" y="162638"/>
                  </a:lnTo>
                  <a:lnTo>
                    <a:pt x="154674" y="167000"/>
                  </a:lnTo>
                  <a:lnTo>
                    <a:pt x="152325" y="168481"/>
                  </a:lnTo>
                  <a:lnTo>
                    <a:pt x="147599" y="170126"/>
                  </a:lnTo>
                  <a:lnTo>
                    <a:pt x="144268" y="171052"/>
                  </a:lnTo>
                  <a:lnTo>
                    <a:pt x="139488" y="171326"/>
                  </a:lnTo>
                  <a:lnTo>
                    <a:pt x="104845" y="171441"/>
                  </a:lnTo>
                  <a:lnTo>
                    <a:pt x="102437" y="170648"/>
                  </a:lnTo>
                  <a:lnTo>
                    <a:pt x="97646" y="167649"/>
                  </a:lnTo>
                  <a:lnTo>
                    <a:pt x="92869" y="165788"/>
                  </a:lnTo>
                  <a:lnTo>
                    <a:pt x="90485" y="165291"/>
                  </a:lnTo>
                  <a:lnTo>
                    <a:pt x="85718" y="162623"/>
                  </a:lnTo>
                  <a:lnTo>
                    <a:pt x="79983" y="158235"/>
                  </a:lnTo>
                  <a:lnTo>
                    <a:pt x="75197" y="153682"/>
                  </a:lnTo>
                  <a:lnTo>
                    <a:pt x="73941" y="151665"/>
                  </a:lnTo>
                  <a:lnTo>
                    <a:pt x="72545" y="147306"/>
                  </a:lnTo>
                  <a:lnTo>
                    <a:pt x="71759" y="144182"/>
                  </a:lnTo>
                  <a:lnTo>
                    <a:pt x="71526" y="139464"/>
                  </a:lnTo>
                  <a:lnTo>
                    <a:pt x="71441" y="128445"/>
                  </a:lnTo>
                  <a:lnTo>
                    <a:pt x="71436" y="126109"/>
                  </a:lnTo>
                  <a:lnTo>
                    <a:pt x="72227" y="122170"/>
                  </a:lnTo>
                  <a:lnTo>
                    <a:pt x="73548" y="117162"/>
                  </a:lnTo>
                  <a:lnTo>
                    <a:pt x="75223" y="111443"/>
                  </a:lnTo>
                  <a:lnTo>
                    <a:pt x="77133" y="106837"/>
                  </a:lnTo>
                  <a:lnTo>
                    <a:pt x="79200" y="102972"/>
                  </a:lnTo>
                  <a:lnTo>
                    <a:pt x="81372" y="99601"/>
                  </a:lnTo>
                  <a:lnTo>
                    <a:pt x="82819" y="96561"/>
                  </a:lnTo>
                  <a:lnTo>
                    <a:pt x="83785" y="93740"/>
                  </a:lnTo>
                  <a:lnTo>
                    <a:pt x="84428" y="91066"/>
                  </a:lnTo>
                  <a:lnTo>
                    <a:pt x="86444" y="87695"/>
                  </a:lnTo>
                  <a:lnTo>
                    <a:pt x="89377" y="83861"/>
                  </a:lnTo>
                  <a:lnTo>
                    <a:pt x="92918" y="79717"/>
                  </a:lnTo>
                  <a:lnTo>
                    <a:pt x="96074" y="76161"/>
                  </a:lnTo>
                  <a:lnTo>
                    <a:pt x="101696" y="70093"/>
                  </a:lnTo>
                  <a:lnTo>
                    <a:pt x="109324" y="62214"/>
                  </a:lnTo>
                  <a:lnTo>
                    <a:pt x="138102" y="33332"/>
                  </a:lnTo>
                  <a:lnTo>
                    <a:pt x="139690" y="30950"/>
                  </a:lnTo>
                  <a:lnTo>
                    <a:pt x="141454" y="26186"/>
                  </a:lnTo>
                  <a:lnTo>
                    <a:pt x="142238" y="21424"/>
                  </a:lnTo>
                  <a:lnTo>
                    <a:pt x="142447" y="19042"/>
                  </a:lnTo>
                  <a:lnTo>
                    <a:pt x="141793" y="17455"/>
                  </a:lnTo>
                  <a:lnTo>
                    <a:pt x="140563" y="16396"/>
                  </a:lnTo>
                  <a:lnTo>
                    <a:pt x="138949" y="15691"/>
                  </a:lnTo>
                  <a:lnTo>
                    <a:pt x="130730" y="13633"/>
                  </a:lnTo>
                  <a:lnTo>
                    <a:pt x="102547" y="7113"/>
                  </a:lnTo>
                  <a:lnTo>
                    <a:pt x="91380" y="5533"/>
                  </a:lnTo>
                  <a:lnTo>
                    <a:pt x="83142" y="5273"/>
                  </a:lnTo>
                  <a:lnTo>
                    <a:pt x="76855" y="5894"/>
                  </a:lnTo>
                  <a:lnTo>
                    <a:pt x="71078" y="6308"/>
                  </a:lnTo>
                  <a:lnTo>
                    <a:pt x="65638" y="6584"/>
                  </a:lnTo>
                  <a:lnTo>
                    <a:pt x="52514" y="6972"/>
                  </a:lnTo>
                  <a:lnTo>
                    <a:pt x="37268" y="7126"/>
                  </a:lnTo>
                  <a:lnTo>
                    <a:pt x="32378" y="7133"/>
                  </a:lnTo>
                  <a:lnTo>
                    <a:pt x="31107" y="7927"/>
                  </a:lnTo>
                  <a:lnTo>
                    <a:pt x="30260" y="9251"/>
                  </a:lnTo>
                  <a:lnTo>
                    <a:pt x="28565" y="142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7"/>
            <p:cNvSpPr/>
            <p:nvPr/>
          </p:nvSpPr>
          <p:spPr>
            <a:xfrm>
              <a:off x="6072187" y="2021681"/>
              <a:ext cx="7145" cy="207170"/>
            </a:xfrm>
            <a:custGeom>
              <a:avLst/>
              <a:gdLst/>
              <a:ahLst/>
              <a:cxnLst/>
              <a:rect l="0" t="0" r="0" b="0"/>
              <a:pathLst>
                <a:path w="7145" h="207170">
                  <a:moveTo>
                    <a:pt x="0" y="0"/>
                  </a:moveTo>
                  <a:lnTo>
                    <a:pt x="0" y="30491"/>
                  </a:lnTo>
                  <a:lnTo>
                    <a:pt x="794" y="33028"/>
                  </a:lnTo>
                  <a:lnTo>
                    <a:pt x="2117" y="35512"/>
                  </a:lnTo>
                  <a:lnTo>
                    <a:pt x="3792" y="37962"/>
                  </a:lnTo>
                  <a:lnTo>
                    <a:pt x="4910" y="41183"/>
                  </a:lnTo>
                  <a:lnTo>
                    <a:pt x="5655" y="44918"/>
                  </a:lnTo>
                  <a:lnTo>
                    <a:pt x="6151" y="48995"/>
                  </a:lnTo>
                  <a:lnTo>
                    <a:pt x="6482" y="52507"/>
                  </a:lnTo>
                  <a:lnTo>
                    <a:pt x="6703" y="55642"/>
                  </a:lnTo>
                  <a:lnTo>
                    <a:pt x="6850" y="58526"/>
                  </a:lnTo>
                  <a:lnTo>
                    <a:pt x="7013" y="65963"/>
                  </a:lnTo>
                  <a:lnTo>
                    <a:pt x="7142" y="108155"/>
                  </a:lnTo>
                  <a:lnTo>
                    <a:pt x="6348" y="111791"/>
                  </a:lnTo>
                  <a:lnTo>
                    <a:pt x="5026" y="115802"/>
                  </a:lnTo>
                  <a:lnTo>
                    <a:pt x="3351" y="120064"/>
                  </a:lnTo>
                  <a:lnTo>
                    <a:pt x="2234" y="124493"/>
                  </a:lnTo>
                  <a:lnTo>
                    <a:pt x="1489" y="129032"/>
                  </a:lnTo>
                  <a:lnTo>
                    <a:pt x="993" y="133647"/>
                  </a:lnTo>
                  <a:lnTo>
                    <a:pt x="662" y="138310"/>
                  </a:lnTo>
                  <a:lnTo>
                    <a:pt x="441" y="143007"/>
                  </a:lnTo>
                  <a:lnTo>
                    <a:pt x="196" y="152459"/>
                  </a:lnTo>
                  <a:lnTo>
                    <a:pt x="2" y="187995"/>
                  </a:lnTo>
                  <a:lnTo>
                    <a:pt x="796" y="190418"/>
                  </a:lnTo>
                  <a:lnTo>
                    <a:pt x="2118" y="192826"/>
                  </a:lnTo>
                  <a:lnTo>
                    <a:pt x="3793" y="195226"/>
                  </a:lnTo>
                  <a:lnTo>
                    <a:pt x="4911" y="197619"/>
                  </a:lnTo>
                  <a:lnTo>
                    <a:pt x="5655" y="200009"/>
                  </a:lnTo>
                  <a:lnTo>
                    <a:pt x="7133" y="207113"/>
                  </a:lnTo>
                  <a:lnTo>
                    <a:pt x="7144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8"/>
            <p:cNvSpPr/>
            <p:nvPr/>
          </p:nvSpPr>
          <p:spPr>
            <a:xfrm>
              <a:off x="6143625" y="2071989"/>
              <a:ext cx="171451" cy="142487"/>
            </a:xfrm>
            <a:custGeom>
              <a:avLst/>
              <a:gdLst/>
              <a:ahLst/>
              <a:cxnLst/>
              <a:rect l="0" t="0" r="0" b="0"/>
              <a:pathLst>
                <a:path w="171451" h="142487">
                  <a:moveTo>
                    <a:pt x="0" y="13986"/>
                  </a:moveTo>
                  <a:lnTo>
                    <a:pt x="3792" y="10193"/>
                  </a:lnTo>
                  <a:lnTo>
                    <a:pt x="5703" y="9076"/>
                  </a:lnTo>
                  <a:lnTo>
                    <a:pt x="9943" y="7835"/>
                  </a:lnTo>
                  <a:lnTo>
                    <a:pt x="13000" y="7136"/>
                  </a:lnTo>
                  <a:lnTo>
                    <a:pt x="17948" y="4856"/>
                  </a:lnTo>
                  <a:lnTo>
                    <a:pt x="21490" y="3137"/>
                  </a:lnTo>
                  <a:lnTo>
                    <a:pt x="24646" y="1990"/>
                  </a:lnTo>
                  <a:lnTo>
                    <a:pt x="27543" y="1226"/>
                  </a:lnTo>
                  <a:lnTo>
                    <a:pt x="32879" y="377"/>
                  </a:lnTo>
                  <a:lnTo>
                    <a:pt x="37896" y="0"/>
                  </a:lnTo>
                  <a:lnTo>
                    <a:pt x="44314" y="1487"/>
                  </a:lnTo>
                  <a:lnTo>
                    <a:pt x="53355" y="4066"/>
                  </a:lnTo>
                  <a:lnTo>
                    <a:pt x="64144" y="7372"/>
                  </a:lnTo>
                  <a:lnTo>
                    <a:pt x="72132" y="10371"/>
                  </a:lnTo>
                  <a:lnTo>
                    <a:pt x="78251" y="13163"/>
                  </a:lnTo>
                  <a:lnTo>
                    <a:pt x="83123" y="15818"/>
                  </a:lnTo>
                  <a:lnTo>
                    <a:pt x="86372" y="18383"/>
                  </a:lnTo>
                  <a:lnTo>
                    <a:pt x="88538" y="20886"/>
                  </a:lnTo>
                  <a:lnTo>
                    <a:pt x="89981" y="23348"/>
                  </a:lnTo>
                  <a:lnTo>
                    <a:pt x="90944" y="26577"/>
                  </a:lnTo>
                  <a:lnTo>
                    <a:pt x="91585" y="30318"/>
                  </a:lnTo>
                  <a:lnTo>
                    <a:pt x="92013" y="34398"/>
                  </a:lnTo>
                  <a:lnTo>
                    <a:pt x="92298" y="37913"/>
                  </a:lnTo>
                  <a:lnTo>
                    <a:pt x="92488" y="41050"/>
                  </a:lnTo>
                  <a:lnTo>
                    <a:pt x="92615" y="43934"/>
                  </a:lnTo>
                  <a:lnTo>
                    <a:pt x="91906" y="46652"/>
                  </a:lnTo>
                  <a:lnTo>
                    <a:pt x="90639" y="49257"/>
                  </a:lnTo>
                  <a:lnTo>
                    <a:pt x="89001" y="51787"/>
                  </a:lnTo>
                  <a:lnTo>
                    <a:pt x="87115" y="55062"/>
                  </a:lnTo>
                  <a:lnTo>
                    <a:pt x="82903" y="62933"/>
                  </a:lnTo>
                  <a:lnTo>
                    <a:pt x="80668" y="66461"/>
                  </a:lnTo>
                  <a:lnTo>
                    <a:pt x="78385" y="69607"/>
                  </a:lnTo>
                  <a:lnTo>
                    <a:pt x="76069" y="72498"/>
                  </a:lnTo>
                  <a:lnTo>
                    <a:pt x="73731" y="75219"/>
                  </a:lnTo>
                  <a:lnTo>
                    <a:pt x="71379" y="77826"/>
                  </a:lnTo>
                  <a:lnTo>
                    <a:pt x="66649" y="82841"/>
                  </a:lnTo>
                  <a:lnTo>
                    <a:pt x="52385" y="97311"/>
                  </a:lnTo>
                  <a:lnTo>
                    <a:pt x="40480" y="109233"/>
                  </a:lnTo>
                  <a:lnTo>
                    <a:pt x="38893" y="111615"/>
                  </a:lnTo>
                  <a:lnTo>
                    <a:pt x="37835" y="113997"/>
                  </a:lnTo>
                  <a:lnTo>
                    <a:pt x="37129" y="116379"/>
                  </a:lnTo>
                  <a:lnTo>
                    <a:pt x="35866" y="117967"/>
                  </a:lnTo>
                  <a:lnTo>
                    <a:pt x="34229" y="119025"/>
                  </a:lnTo>
                  <a:lnTo>
                    <a:pt x="32344" y="119731"/>
                  </a:lnTo>
                  <a:lnTo>
                    <a:pt x="31088" y="120995"/>
                  </a:lnTo>
                  <a:lnTo>
                    <a:pt x="30250" y="122631"/>
                  </a:lnTo>
                  <a:lnTo>
                    <a:pt x="29692" y="124516"/>
                  </a:lnTo>
                  <a:lnTo>
                    <a:pt x="28526" y="125772"/>
                  </a:lnTo>
                  <a:lnTo>
                    <a:pt x="26954" y="126610"/>
                  </a:lnTo>
                  <a:lnTo>
                    <a:pt x="22523" y="127955"/>
                  </a:lnTo>
                  <a:lnTo>
                    <a:pt x="22158" y="128859"/>
                  </a:lnTo>
                  <a:lnTo>
                    <a:pt x="21647" y="133130"/>
                  </a:lnTo>
                  <a:lnTo>
                    <a:pt x="21434" y="135403"/>
                  </a:lnTo>
                  <a:lnTo>
                    <a:pt x="25224" y="139214"/>
                  </a:lnTo>
                  <a:lnTo>
                    <a:pt x="27135" y="140334"/>
                  </a:lnTo>
                  <a:lnTo>
                    <a:pt x="31374" y="141578"/>
                  </a:lnTo>
                  <a:lnTo>
                    <a:pt x="35654" y="142376"/>
                  </a:lnTo>
                  <a:lnTo>
                    <a:pt x="39129" y="142486"/>
                  </a:lnTo>
                  <a:lnTo>
                    <a:pt x="41962" y="141721"/>
                  </a:lnTo>
                  <a:lnTo>
                    <a:pt x="45437" y="140418"/>
                  </a:lnTo>
                  <a:lnTo>
                    <a:pt x="49341" y="138755"/>
                  </a:lnTo>
                  <a:lnTo>
                    <a:pt x="52737" y="137646"/>
                  </a:lnTo>
                  <a:lnTo>
                    <a:pt x="55796" y="136907"/>
                  </a:lnTo>
                  <a:lnTo>
                    <a:pt x="58628" y="136415"/>
                  </a:lnTo>
                  <a:lnTo>
                    <a:pt x="62104" y="136086"/>
                  </a:lnTo>
                  <a:lnTo>
                    <a:pt x="66009" y="135867"/>
                  </a:lnTo>
                  <a:lnTo>
                    <a:pt x="74581" y="135624"/>
                  </a:lnTo>
                  <a:lnTo>
                    <a:pt x="83682" y="135516"/>
                  </a:lnTo>
                  <a:lnTo>
                    <a:pt x="87538" y="134693"/>
                  </a:lnTo>
                  <a:lnTo>
                    <a:pt x="90902" y="133351"/>
                  </a:lnTo>
                  <a:lnTo>
                    <a:pt x="93939" y="131662"/>
                  </a:lnTo>
                  <a:lnTo>
                    <a:pt x="97551" y="130537"/>
                  </a:lnTo>
                  <a:lnTo>
                    <a:pt x="101546" y="129787"/>
                  </a:lnTo>
                  <a:lnTo>
                    <a:pt x="105798" y="129286"/>
                  </a:lnTo>
                  <a:lnTo>
                    <a:pt x="109425" y="128953"/>
                  </a:lnTo>
                  <a:lnTo>
                    <a:pt x="112638" y="128730"/>
                  </a:lnTo>
                  <a:lnTo>
                    <a:pt x="115573" y="128582"/>
                  </a:lnTo>
                  <a:lnTo>
                    <a:pt x="123068" y="128417"/>
                  </a:lnTo>
                  <a:lnTo>
                    <a:pt x="171450" y="1282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9"/>
            <p:cNvSpPr/>
            <p:nvPr/>
          </p:nvSpPr>
          <p:spPr>
            <a:xfrm>
              <a:off x="6315076" y="2078831"/>
              <a:ext cx="128586" cy="135636"/>
            </a:xfrm>
            <a:custGeom>
              <a:avLst/>
              <a:gdLst/>
              <a:ahLst/>
              <a:cxnLst/>
              <a:rect l="0" t="0" r="0" b="0"/>
              <a:pathLst>
                <a:path w="128586" h="135636">
                  <a:moveTo>
                    <a:pt x="42861" y="0"/>
                  </a:moveTo>
                  <a:lnTo>
                    <a:pt x="24869" y="0"/>
                  </a:lnTo>
                  <a:lnTo>
                    <a:pt x="23723" y="794"/>
                  </a:lnTo>
                  <a:lnTo>
                    <a:pt x="22959" y="2116"/>
                  </a:lnTo>
                  <a:lnTo>
                    <a:pt x="22449" y="3792"/>
                  </a:lnTo>
                  <a:lnTo>
                    <a:pt x="19766" y="7771"/>
                  </a:lnTo>
                  <a:lnTo>
                    <a:pt x="17940" y="9943"/>
                  </a:lnTo>
                  <a:lnTo>
                    <a:pt x="16722" y="12185"/>
                  </a:lnTo>
                  <a:lnTo>
                    <a:pt x="15910" y="14473"/>
                  </a:lnTo>
                  <a:lnTo>
                    <a:pt x="15368" y="16792"/>
                  </a:lnTo>
                  <a:lnTo>
                    <a:pt x="14215" y="19132"/>
                  </a:lnTo>
                  <a:lnTo>
                    <a:pt x="12651" y="21486"/>
                  </a:lnTo>
                  <a:lnTo>
                    <a:pt x="10815" y="23849"/>
                  </a:lnTo>
                  <a:lnTo>
                    <a:pt x="9591" y="26218"/>
                  </a:lnTo>
                  <a:lnTo>
                    <a:pt x="8775" y="28591"/>
                  </a:lnTo>
                  <a:lnTo>
                    <a:pt x="8231" y="30967"/>
                  </a:lnTo>
                  <a:lnTo>
                    <a:pt x="7074" y="33345"/>
                  </a:lnTo>
                  <a:lnTo>
                    <a:pt x="5510" y="35723"/>
                  </a:lnTo>
                  <a:lnTo>
                    <a:pt x="3673" y="38103"/>
                  </a:lnTo>
                  <a:lnTo>
                    <a:pt x="2448" y="40483"/>
                  </a:lnTo>
                  <a:lnTo>
                    <a:pt x="1632" y="42864"/>
                  </a:lnTo>
                  <a:lnTo>
                    <a:pt x="1088" y="45244"/>
                  </a:lnTo>
                  <a:lnTo>
                    <a:pt x="725" y="48419"/>
                  </a:lnTo>
                  <a:lnTo>
                    <a:pt x="483" y="52123"/>
                  </a:lnTo>
                  <a:lnTo>
                    <a:pt x="214" y="59678"/>
                  </a:lnTo>
                  <a:lnTo>
                    <a:pt x="63" y="68394"/>
                  </a:lnTo>
                  <a:lnTo>
                    <a:pt x="0" y="95242"/>
                  </a:lnTo>
                  <a:lnTo>
                    <a:pt x="793" y="97626"/>
                  </a:lnTo>
                  <a:lnTo>
                    <a:pt x="2116" y="100009"/>
                  </a:lnTo>
                  <a:lnTo>
                    <a:pt x="3792" y="102391"/>
                  </a:lnTo>
                  <a:lnTo>
                    <a:pt x="4908" y="104773"/>
                  </a:lnTo>
                  <a:lnTo>
                    <a:pt x="5653" y="107155"/>
                  </a:lnTo>
                  <a:lnTo>
                    <a:pt x="6150" y="109536"/>
                  </a:lnTo>
                  <a:lnTo>
                    <a:pt x="6481" y="111918"/>
                  </a:lnTo>
                  <a:lnTo>
                    <a:pt x="6702" y="114299"/>
                  </a:lnTo>
                  <a:lnTo>
                    <a:pt x="6848" y="116681"/>
                  </a:lnTo>
                  <a:lnTo>
                    <a:pt x="8534" y="118268"/>
                  </a:lnTo>
                  <a:lnTo>
                    <a:pt x="11245" y="119327"/>
                  </a:lnTo>
                  <a:lnTo>
                    <a:pt x="14640" y="120032"/>
                  </a:lnTo>
                  <a:lnTo>
                    <a:pt x="16903" y="121296"/>
                  </a:lnTo>
                  <a:lnTo>
                    <a:pt x="18412" y="122933"/>
                  </a:lnTo>
                  <a:lnTo>
                    <a:pt x="19419" y="124818"/>
                  </a:lnTo>
                  <a:lnTo>
                    <a:pt x="21677" y="126074"/>
                  </a:lnTo>
                  <a:lnTo>
                    <a:pt x="24770" y="126912"/>
                  </a:lnTo>
                  <a:lnTo>
                    <a:pt x="28419" y="127470"/>
                  </a:lnTo>
                  <a:lnTo>
                    <a:pt x="31645" y="128636"/>
                  </a:lnTo>
                  <a:lnTo>
                    <a:pt x="34590" y="130207"/>
                  </a:lnTo>
                  <a:lnTo>
                    <a:pt x="37347" y="132048"/>
                  </a:lnTo>
                  <a:lnTo>
                    <a:pt x="39979" y="133276"/>
                  </a:lnTo>
                  <a:lnTo>
                    <a:pt x="42527" y="134094"/>
                  </a:lnTo>
                  <a:lnTo>
                    <a:pt x="45020" y="134640"/>
                  </a:lnTo>
                  <a:lnTo>
                    <a:pt x="48269" y="135004"/>
                  </a:lnTo>
                  <a:lnTo>
                    <a:pt x="52023" y="135246"/>
                  </a:lnTo>
                  <a:lnTo>
                    <a:pt x="59633" y="135515"/>
                  </a:lnTo>
                  <a:lnTo>
                    <a:pt x="65661" y="135635"/>
                  </a:lnTo>
                  <a:lnTo>
                    <a:pt x="68380" y="134873"/>
                  </a:lnTo>
                  <a:lnTo>
                    <a:pt x="70986" y="133572"/>
                  </a:lnTo>
                  <a:lnTo>
                    <a:pt x="73517" y="131910"/>
                  </a:lnTo>
                  <a:lnTo>
                    <a:pt x="75999" y="130803"/>
                  </a:lnTo>
                  <a:lnTo>
                    <a:pt x="78446" y="130064"/>
                  </a:lnTo>
                  <a:lnTo>
                    <a:pt x="80873" y="129571"/>
                  </a:lnTo>
                  <a:lnTo>
                    <a:pt x="84077" y="129244"/>
                  </a:lnTo>
                  <a:lnTo>
                    <a:pt x="87801" y="129025"/>
                  </a:lnTo>
                  <a:lnTo>
                    <a:pt x="91871" y="128879"/>
                  </a:lnTo>
                  <a:lnTo>
                    <a:pt x="95378" y="127988"/>
                  </a:lnTo>
                  <a:lnTo>
                    <a:pt x="98510" y="126600"/>
                  </a:lnTo>
                  <a:lnTo>
                    <a:pt x="105447" y="122462"/>
                  </a:lnTo>
                  <a:lnTo>
                    <a:pt x="108512" y="119780"/>
                  </a:lnTo>
                  <a:lnTo>
                    <a:pt x="112521" y="115942"/>
                  </a:lnTo>
                  <a:lnTo>
                    <a:pt x="116948" y="111590"/>
                  </a:lnTo>
                  <a:lnTo>
                    <a:pt x="118446" y="109318"/>
                  </a:lnTo>
                  <a:lnTo>
                    <a:pt x="119445" y="107010"/>
                  </a:lnTo>
                  <a:lnTo>
                    <a:pt x="120111" y="104677"/>
                  </a:lnTo>
                  <a:lnTo>
                    <a:pt x="121348" y="102328"/>
                  </a:lnTo>
                  <a:lnTo>
                    <a:pt x="122967" y="99969"/>
                  </a:lnTo>
                  <a:lnTo>
                    <a:pt x="124840" y="97602"/>
                  </a:lnTo>
                  <a:lnTo>
                    <a:pt x="126089" y="95230"/>
                  </a:lnTo>
                  <a:lnTo>
                    <a:pt x="126921" y="92855"/>
                  </a:lnTo>
                  <a:lnTo>
                    <a:pt x="128257" y="87133"/>
                  </a:lnTo>
                  <a:lnTo>
                    <a:pt x="128367" y="85076"/>
                  </a:lnTo>
                  <a:lnTo>
                    <a:pt x="128489" y="78557"/>
                  </a:lnTo>
                  <a:lnTo>
                    <a:pt x="128585" y="47643"/>
                  </a:lnTo>
                  <a:lnTo>
                    <a:pt x="127792" y="46049"/>
                  </a:lnTo>
                  <a:lnTo>
                    <a:pt x="126469" y="44987"/>
                  </a:lnTo>
                  <a:lnTo>
                    <a:pt x="124793" y="44279"/>
                  </a:lnTo>
                  <a:lnTo>
                    <a:pt x="120816" y="41375"/>
                  </a:lnTo>
                  <a:lnTo>
                    <a:pt x="118643" y="39490"/>
                  </a:lnTo>
                  <a:lnTo>
                    <a:pt x="116401" y="37439"/>
                  </a:lnTo>
                  <a:lnTo>
                    <a:pt x="111794" y="33043"/>
                  </a:lnTo>
                  <a:lnTo>
                    <a:pt x="106278" y="29966"/>
                  </a:lnTo>
                  <a:lnTo>
                    <a:pt x="98634" y="26327"/>
                  </a:lnTo>
                  <a:lnTo>
                    <a:pt x="89567" y="22314"/>
                  </a:lnTo>
                  <a:lnTo>
                    <a:pt x="81936" y="19638"/>
                  </a:lnTo>
                  <a:lnTo>
                    <a:pt x="75261" y="17855"/>
                  </a:lnTo>
                  <a:lnTo>
                    <a:pt x="69224" y="16666"/>
                  </a:lnTo>
                  <a:lnTo>
                    <a:pt x="64405" y="15873"/>
                  </a:lnTo>
                  <a:lnTo>
                    <a:pt x="60399" y="15344"/>
                  </a:lnTo>
                  <a:lnTo>
                    <a:pt x="56934" y="14992"/>
                  </a:lnTo>
                  <a:lnTo>
                    <a:pt x="53831" y="14757"/>
                  </a:lnTo>
                  <a:lnTo>
                    <a:pt x="50968" y="14600"/>
                  </a:lnTo>
                  <a:lnTo>
                    <a:pt x="48265" y="14496"/>
                  </a:lnTo>
                  <a:lnTo>
                    <a:pt x="45670" y="13633"/>
                  </a:lnTo>
                  <a:lnTo>
                    <a:pt x="43147" y="12263"/>
                  </a:lnTo>
                  <a:lnTo>
                    <a:pt x="40670" y="10557"/>
                  </a:lnTo>
                  <a:lnTo>
                    <a:pt x="38226" y="9419"/>
                  </a:lnTo>
                  <a:lnTo>
                    <a:pt x="35802" y="8660"/>
                  </a:lnTo>
                  <a:lnTo>
                    <a:pt x="33393" y="8155"/>
                  </a:lnTo>
                  <a:lnTo>
                    <a:pt x="30993" y="7818"/>
                  </a:lnTo>
                  <a:lnTo>
                    <a:pt x="28599" y="7593"/>
                  </a:lnTo>
                  <a:lnTo>
                    <a:pt x="26209" y="7443"/>
                  </a:lnTo>
                  <a:lnTo>
                    <a:pt x="21438" y="7277"/>
                  </a:lnTo>
                  <a:lnTo>
                    <a:pt x="19054" y="7232"/>
                  </a:lnTo>
                  <a:lnTo>
                    <a:pt x="17464" y="6409"/>
                  </a:lnTo>
                  <a:lnTo>
                    <a:pt x="16405" y="5066"/>
                  </a:lnTo>
                  <a:lnTo>
                    <a:pt x="15699" y="3377"/>
                  </a:lnTo>
                  <a:lnTo>
                    <a:pt x="14434" y="2252"/>
                  </a:lnTo>
                  <a:lnTo>
                    <a:pt x="12798" y="1501"/>
                  </a:lnTo>
                  <a:lnTo>
                    <a:pt x="714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0"/>
            <p:cNvSpPr/>
            <p:nvPr/>
          </p:nvSpPr>
          <p:spPr>
            <a:xfrm>
              <a:off x="6350822" y="1314452"/>
              <a:ext cx="149991" cy="207167"/>
            </a:xfrm>
            <a:custGeom>
              <a:avLst/>
              <a:gdLst/>
              <a:ahLst/>
              <a:cxnLst/>
              <a:rect l="0" t="0" r="0" b="0"/>
              <a:pathLst>
                <a:path w="149991" h="207167">
                  <a:moveTo>
                    <a:pt x="107128" y="28573"/>
                  </a:moveTo>
                  <a:lnTo>
                    <a:pt x="107128" y="42860"/>
                  </a:lnTo>
                  <a:lnTo>
                    <a:pt x="107128" y="36709"/>
                  </a:lnTo>
                  <a:lnTo>
                    <a:pt x="106334" y="36378"/>
                  </a:lnTo>
                  <a:lnTo>
                    <a:pt x="103335" y="36011"/>
                  </a:lnTo>
                  <a:lnTo>
                    <a:pt x="102218" y="35119"/>
                  </a:lnTo>
                  <a:lnTo>
                    <a:pt x="101473" y="33730"/>
                  </a:lnTo>
                  <a:lnTo>
                    <a:pt x="100278" y="29591"/>
                  </a:lnTo>
                  <a:lnTo>
                    <a:pt x="96279" y="25082"/>
                  </a:lnTo>
                  <a:lnTo>
                    <a:pt x="95133" y="23071"/>
                  </a:lnTo>
                  <a:lnTo>
                    <a:pt x="93859" y="18719"/>
                  </a:lnTo>
                  <a:lnTo>
                    <a:pt x="92725" y="17241"/>
                  </a:lnTo>
                  <a:lnTo>
                    <a:pt x="91176" y="16256"/>
                  </a:lnTo>
                  <a:lnTo>
                    <a:pt x="89350" y="15599"/>
                  </a:lnTo>
                  <a:lnTo>
                    <a:pt x="88132" y="14367"/>
                  </a:lnTo>
                  <a:lnTo>
                    <a:pt x="87320" y="12752"/>
                  </a:lnTo>
                  <a:lnTo>
                    <a:pt x="86779" y="10882"/>
                  </a:lnTo>
                  <a:lnTo>
                    <a:pt x="85624" y="9635"/>
                  </a:lnTo>
                  <a:lnTo>
                    <a:pt x="84061" y="8804"/>
                  </a:lnTo>
                  <a:lnTo>
                    <a:pt x="82225" y="8250"/>
                  </a:lnTo>
                  <a:lnTo>
                    <a:pt x="78068" y="5517"/>
                  </a:lnTo>
                  <a:lnTo>
                    <a:pt x="75849" y="3677"/>
                  </a:lnTo>
                  <a:lnTo>
                    <a:pt x="73575" y="2451"/>
                  </a:lnTo>
                  <a:lnTo>
                    <a:pt x="68933" y="1088"/>
                  </a:lnTo>
                  <a:lnTo>
                    <a:pt x="66582" y="724"/>
                  </a:lnTo>
                  <a:lnTo>
                    <a:pt x="64222" y="482"/>
                  </a:lnTo>
                  <a:lnTo>
                    <a:pt x="61855" y="321"/>
                  </a:lnTo>
                  <a:lnTo>
                    <a:pt x="59484" y="213"/>
                  </a:lnTo>
                  <a:lnTo>
                    <a:pt x="54732" y="93"/>
                  </a:lnTo>
                  <a:lnTo>
                    <a:pt x="33308" y="0"/>
                  </a:lnTo>
                  <a:lnTo>
                    <a:pt x="30927" y="793"/>
                  </a:lnTo>
                  <a:lnTo>
                    <a:pt x="28546" y="2115"/>
                  </a:lnTo>
                  <a:lnTo>
                    <a:pt x="26165" y="3791"/>
                  </a:lnTo>
                  <a:lnTo>
                    <a:pt x="23783" y="5701"/>
                  </a:lnTo>
                  <a:lnTo>
                    <a:pt x="21403" y="7769"/>
                  </a:lnTo>
                  <a:lnTo>
                    <a:pt x="19021" y="9941"/>
                  </a:lnTo>
                  <a:lnTo>
                    <a:pt x="16640" y="11389"/>
                  </a:lnTo>
                  <a:lnTo>
                    <a:pt x="14259" y="12354"/>
                  </a:lnTo>
                  <a:lnTo>
                    <a:pt x="11878" y="12998"/>
                  </a:lnTo>
                  <a:lnTo>
                    <a:pt x="10290" y="14221"/>
                  </a:lnTo>
                  <a:lnTo>
                    <a:pt x="9232" y="15830"/>
                  </a:lnTo>
                  <a:lnTo>
                    <a:pt x="8526" y="17696"/>
                  </a:lnTo>
                  <a:lnTo>
                    <a:pt x="5625" y="21886"/>
                  </a:lnTo>
                  <a:lnTo>
                    <a:pt x="3741" y="24115"/>
                  </a:lnTo>
                  <a:lnTo>
                    <a:pt x="2485" y="26395"/>
                  </a:lnTo>
                  <a:lnTo>
                    <a:pt x="1088" y="31044"/>
                  </a:lnTo>
                  <a:lnTo>
                    <a:pt x="468" y="35757"/>
                  </a:lnTo>
                  <a:lnTo>
                    <a:pt x="192" y="40497"/>
                  </a:lnTo>
                  <a:lnTo>
                    <a:pt x="69" y="45249"/>
                  </a:lnTo>
                  <a:lnTo>
                    <a:pt x="0" y="52387"/>
                  </a:lnTo>
                  <a:lnTo>
                    <a:pt x="784" y="54768"/>
                  </a:lnTo>
                  <a:lnTo>
                    <a:pt x="3773" y="59529"/>
                  </a:lnTo>
                  <a:lnTo>
                    <a:pt x="10442" y="62704"/>
                  </a:lnTo>
                  <a:lnTo>
                    <a:pt x="20446" y="66408"/>
                  </a:lnTo>
                  <a:lnTo>
                    <a:pt x="32671" y="70465"/>
                  </a:lnTo>
                  <a:lnTo>
                    <a:pt x="42409" y="73170"/>
                  </a:lnTo>
                  <a:lnTo>
                    <a:pt x="50488" y="74973"/>
                  </a:lnTo>
                  <a:lnTo>
                    <a:pt x="57462" y="76175"/>
                  </a:lnTo>
                  <a:lnTo>
                    <a:pt x="62905" y="76182"/>
                  </a:lnTo>
                  <a:lnTo>
                    <a:pt x="67326" y="75394"/>
                  </a:lnTo>
                  <a:lnTo>
                    <a:pt x="71068" y="74074"/>
                  </a:lnTo>
                  <a:lnTo>
                    <a:pt x="75151" y="72401"/>
                  </a:lnTo>
                  <a:lnTo>
                    <a:pt x="79460" y="70491"/>
                  </a:lnTo>
                  <a:lnTo>
                    <a:pt x="83920" y="68425"/>
                  </a:lnTo>
                  <a:lnTo>
                    <a:pt x="87687" y="67047"/>
                  </a:lnTo>
                  <a:lnTo>
                    <a:pt x="90992" y="66128"/>
                  </a:lnTo>
                  <a:lnTo>
                    <a:pt x="93989" y="65516"/>
                  </a:lnTo>
                  <a:lnTo>
                    <a:pt x="97575" y="64314"/>
                  </a:lnTo>
                  <a:lnTo>
                    <a:pt x="101553" y="62719"/>
                  </a:lnTo>
                  <a:lnTo>
                    <a:pt x="105793" y="60862"/>
                  </a:lnTo>
                  <a:lnTo>
                    <a:pt x="109413" y="58830"/>
                  </a:lnTo>
                  <a:lnTo>
                    <a:pt x="112619" y="56682"/>
                  </a:lnTo>
                  <a:lnTo>
                    <a:pt x="115552" y="54456"/>
                  </a:lnTo>
                  <a:lnTo>
                    <a:pt x="118300" y="52972"/>
                  </a:lnTo>
                  <a:lnTo>
                    <a:pt x="120926" y="51983"/>
                  </a:lnTo>
                  <a:lnTo>
                    <a:pt x="123470" y="51323"/>
                  </a:lnTo>
                  <a:lnTo>
                    <a:pt x="125960" y="50089"/>
                  </a:lnTo>
                  <a:lnTo>
                    <a:pt x="128414" y="48473"/>
                  </a:lnTo>
                  <a:lnTo>
                    <a:pt x="130844" y="46602"/>
                  </a:lnTo>
                  <a:lnTo>
                    <a:pt x="132464" y="44561"/>
                  </a:lnTo>
                  <a:lnTo>
                    <a:pt x="133543" y="42407"/>
                  </a:lnTo>
                  <a:lnTo>
                    <a:pt x="135277" y="37038"/>
                  </a:lnTo>
                  <a:lnTo>
                    <a:pt x="135576" y="32315"/>
                  </a:lnTo>
                  <a:lnTo>
                    <a:pt x="135692" y="22750"/>
                  </a:lnTo>
                  <a:lnTo>
                    <a:pt x="135702" y="15394"/>
                  </a:lnTo>
                  <a:lnTo>
                    <a:pt x="134908" y="15024"/>
                  </a:lnTo>
                  <a:lnTo>
                    <a:pt x="130793" y="14504"/>
                  </a:lnTo>
                  <a:lnTo>
                    <a:pt x="128585" y="14288"/>
                  </a:lnTo>
                  <a:lnTo>
                    <a:pt x="128567" y="18078"/>
                  </a:lnTo>
                  <a:lnTo>
                    <a:pt x="127770" y="19195"/>
                  </a:lnTo>
                  <a:lnTo>
                    <a:pt x="126446" y="19940"/>
                  </a:lnTo>
                  <a:lnTo>
                    <a:pt x="124769" y="20436"/>
                  </a:lnTo>
                  <a:lnTo>
                    <a:pt x="123651" y="21561"/>
                  </a:lnTo>
                  <a:lnTo>
                    <a:pt x="122906" y="23104"/>
                  </a:lnTo>
                  <a:lnTo>
                    <a:pt x="122078" y="26936"/>
                  </a:lnTo>
                  <a:lnTo>
                    <a:pt x="121710" y="31285"/>
                  </a:lnTo>
                  <a:lnTo>
                    <a:pt x="121546" y="35863"/>
                  </a:lnTo>
                  <a:lnTo>
                    <a:pt x="121441" y="45270"/>
                  </a:lnTo>
                  <a:lnTo>
                    <a:pt x="121417" y="63324"/>
                  </a:lnTo>
                  <a:lnTo>
                    <a:pt x="122210" y="66821"/>
                  </a:lnTo>
                  <a:lnTo>
                    <a:pt x="126326" y="75536"/>
                  </a:lnTo>
                  <a:lnTo>
                    <a:pt x="127566" y="80666"/>
                  </a:lnTo>
                  <a:lnTo>
                    <a:pt x="127897" y="83939"/>
                  </a:lnTo>
                  <a:lnTo>
                    <a:pt x="128118" y="87709"/>
                  </a:lnTo>
                  <a:lnTo>
                    <a:pt x="128265" y="91809"/>
                  </a:lnTo>
                  <a:lnTo>
                    <a:pt x="129156" y="95337"/>
                  </a:lnTo>
                  <a:lnTo>
                    <a:pt x="132264" y="101372"/>
                  </a:lnTo>
                  <a:lnTo>
                    <a:pt x="133411" y="104887"/>
                  </a:lnTo>
                  <a:lnTo>
                    <a:pt x="134174" y="108818"/>
                  </a:lnTo>
                  <a:lnTo>
                    <a:pt x="134684" y="113025"/>
                  </a:lnTo>
                  <a:lnTo>
                    <a:pt x="135023" y="116624"/>
                  </a:lnTo>
                  <a:lnTo>
                    <a:pt x="135401" y="122740"/>
                  </a:lnTo>
                  <a:lnTo>
                    <a:pt x="136295" y="126276"/>
                  </a:lnTo>
                  <a:lnTo>
                    <a:pt x="137685" y="130221"/>
                  </a:lnTo>
                  <a:lnTo>
                    <a:pt x="139406" y="134438"/>
                  </a:lnTo>
                  <a:lnTo>
                    <a:pt x="140553" y="138043"/>
                  </a:lnTo>
                  <a:lnTo>
                    <a:pt x="141827" y="144166"/>
                  </a:lnTo>
                  <a:lnTo>
                    <a:pt x="142167" y="147704"/>
                  </a:lnTo>
                  <a:lnTo>
                    <a:pt x="142394" y="151649"/>
                  </a:lnTo>
                  <a:lnTo>
                    <a:pt x="142544" y="155868"/>
                  </a:lnTo>
                  <a:lnTo>
                    <a:pt x="143439" y="159473"/>
                  </a:lnTo>
                  <a:lnTo>
                    <a:pt x="146550" y="165597"/>
                  </a:lnTo>
                  <a:lnTo>
                    <a:pt x="148461" y="170964"/>
                  </a:lnTo>
                  <a:lnTo>
                    <a:pt x="149311" y="175995"/>
                  </a:lnTo>
                  <a:lnTo>
                    <a:pt x="149688" y="180877"/>
                  </a:lnTo>
                  <a:lnTo>
                    <a:pt x="149856" y="185693"/>
                  </a:lnTo>
                  <a:lnTo>
                    <a:pt x="149973" y="192726"/>
                  </a:lnTo>
                  <a:lnTo>
                    <a:pt x="149990" y="2071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1"/>
            <p:cNvSpPr/>
            <p:nvPr/>
          </p:nvSpPr>
          <p:spPr>
            <a:xfrm>
              <a:off x="6622256" y="1335881"/>
              <a:ext cx="28576" cy="214313"/>
            </a:xfrm>
            <a:custGeom>
              <a:avLst/>
              <a:gdLst/>
              <a:ahLst/>
              <a:cxnLst/>
              <a:rect l="0" t="0" r="0" b="0"/>
              <a:pathLst>
                <a:path w="28576" h="214313">
                  <a:moveTo>
                    <a:pt x="0" y="0"/>
                  </a:moveTo>
                  <a:lnTo>
                    <a:pt x="0" y="16999"/>
                  </a:lnTo>
                  <a:lnTo>
                    <a:pt x="794" y="19271"/>
                  </a:lnTo>
                  <a:lnTo>
                    <a:pt x="2117" y="21578"/>
                  </a:lnTo>
                  <a:lnTo>
                    <a:pt x="3793" y="23910"/>
                  </a:lnTo>
                  <a:lnTo>
                    <a:pt x="4910" y="26259"/>
                  </a:lnTo>
                  <a:lnTo>
                    <a:pt x="5654" y="28618"/>
                  </a:lnTo>
                  <a:lnTo>
                    <a:pt x="6482" y="34150"/>
                  </a:lnTo>
                  <a:lnTo>
                    <a:pt x="6702" y="37848"/>
                  </a:lnTo>
                  <a:lnTo>
                    <a:pt x="6948" y="46190"/>
                  </a:lnTo>
                  <a:lnTo>
                    <a:pt x="7138" y="81649"/>
                  </a:lnTo>
                  <a:lnTo>
                    <a:pt x="7144" y="161926"/>
                  </a:lnTo>
                  <a:lnTo>
                    <a:pt x="7937" y="165894"/>
                  </a:lnTo>
                  <a:lnTo>
                    <a:pt x="9260" y="169334"/>
                  </a:lnTo>
                  <a:lnTo>
                    <a:pt x="10936" y="172420"/>
                  </a:lnTo>
                  <a:lnTo>
                    <a:pt x="12053" y="176066"/>
                  </a:lnTo>
                  <a:lnTo>
                    <a:pt x="12798" y="180083"/>
                  </a:lnTo>
                  <a:lnTo>
                    <a:pt x="13295" y="184349"/>
                  </a:lnTo>
                  <a:lnTo>
                    <a:pt x="13625" y="187987"/>
                  </a:lnTo>
                  <a:lnTo>
                    <a:pt x="13993" y="194146"/>
                  </a:lnTo>
                  <a:lnTo>
                    <a:pt x="14157" y="199528"/>
                  </a:lnTo>
                  <a:lnTo>
                    <a:pt x="14200" y="202075"/>
                  </a:lnTo>
                  <a:lnTo>
                    <a:pt x="15023" y="203773"/>
                  </a:lnTo>
                  <a:lnTo>
                    <a:pt x="16365" y="204905"/>
                  </a:lnTo>
                  <a:lnTo>
                    <a:pt x="20431" y="206722"/>
                  </a:lnTo>
                  <a:lnTo>
                    <a:pt x="20764" y="207664"/>
                  </a:lnTo>
                  <a:lnTo>
                    <a:pt x="21135" y="210828"/>
                  </a:lnTo>
                  <a:lnTo>
                    <a:pt x="22027" y="211990"/>
                  </a:lnTo>
                  <a:lnTo>
                    <a:pt x="23415" y="212764"/>
                  </a:lnTo>
                  <a:lnTo>
                    <a:pt x="28575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2"/>
            <p:cNvSpPr/>
            <p:nvPr/>
          </p:nvSpPr>
          <p:spPr>
            <a:xfrm>
              <a:off x="6707981" y="1535906"/>
              <a:ext cx="14288" cy="14288"/>
            </a:xfrm>
            <a:custGeom>
              <a:avLst/>
              <a:gdLst/>
              <a:ahLst/>
              <a:cxnLst/>
              <a:rect l="0" t="0" r="0" b="0"/>
              <a:pathLst>
                <a:path w="14288" h="14288">
                  <a:moveTo>
                    <a:pt x="0" y="14287"/>
                  </a:moveTo>
                  <a:lnTo>
                    <a:pt x="0" y="7151"/>
                  </a:lnTo>
                  <a:lnTo>
                    <a:pt x="3793" y="7146"/>
                  </a:lnTo>
                  <a:lnTo>
                    <a:pt x="4910" y="6351"/>
                  </a:lnTo>
                  <a:lnTo>
                    <a:pt x="5654" y="5028"/>
                  </a:lnTo>
                  <a:lnTo>
                    <a:pt x="6850" y="993"/>
                  </a:lnTo>
                  <a:lnTo>
                    <a:pt x="7742" y="662"/>
                  </a:lnTo>
                  <a:lnTo>
                    <a:pt x="9130" y="441"/>
                  </a:lnTo>
                  <a:lnTo>
                    <a:pt x="142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3"/>
            <p:cNvSpPr/>
            <p:nvPr/>
          </p:nvSpPr>
          <p:spPr>
            <a:xfrm>
              <a:off x="6765131" y="1343114"/>
              <a:ext cx="250032" cy="192498"/>
            </a:xfrm>
            <a:custGeom>
              <a:avLst/>
              <a:gdLst/>
              <a:ahLst/>
              <a:cxnLst/>
              <a:rect l="0" t="0" r="0" b="0"/>
              <a:pathLst>
                <a:path w="250032" h="192498">
                  <a:moveTo>
                    <a:pt x="0" y="42773"/>
                  </a:moveTo>
                  <a:lnTo>
                    <a:pt x="0" y="32131"/>
                  </a:lnTo>
                  <a:lnTo>
                    <a:pt x="794" y="30122"/>
                  </a:lnTo>
                  <a:lnTo>
                    <a:pt x="4910" y="24296"/>
                  </a:lnTo>
                  <a:lnTo>
                    <a:pt x="8819" y="19809"/>
                  </a:lnTo>
                  <a:lnTo>
                    <a:pt x="10643" y="17939"/>
                  </a:lnTo>
                  <a:lnTo>
                    <a:pt x="12651" y="16692"/>
                  </a:lnTo>
                  <a:lnTo>
                    <a:pt x="19271" y="14143"/>
                  </a:lnTo>
                  <a:lnTo>
                    <a:pt x="26259" y="9507"/>
                  </a:lnTo>
                  <a:lnTo>
                    <a:pt x="30985" y="8144"/>
                  </a:lnTo>
                  <a:lnTo>
                    <a:pt x="37849" y="7539"/>
                  </a:lnTo>
                  <a:lnTo>
                    <a:pt x="41900" y="7377"/>
                  </a:lnTo>
                  <a:lnTo>
                    <a:pt x="45396" y="6476"/>
                  </a:lnTo>
                  <a:lnTo>
                    <a:pt x="51397" y="3358"/>
                  </a:lnTo>
                  <a:lnTo>
                    <a:pt x="55696" y="2209"/>
                  </a:lnTo>
                  <a:lnTo>
                    <a:pt x="60943" y="1443"/>
                  </a:lnTo>
                  <a:lnTo>
                    <a:pt x="66822" y="932"/>
                  </a:lnTo>
                  <a:lnTo>
                    <a:pt x="72329" y="592"/>
                  </a:lnTo>
                  <a:lnTo>
                    <a:pt x="82682" y="213"/>
                  </a:lnTo>
                  <a:lnTo>
                    <a:pt x="93643" y="0"/>
                  </a:lnTo>
                  <a:lnTo>
                    <a:pt x="101415" y="2067"/>
                  </a:lnTo>
                  <a:lnTo>
                    <a:pt x="105710" y="3730"/>
                  </a:lnTo>
                  <a:lnTo>
                    <a:pt x="110160" y="4838"/>
                  </a:lnTo>
                  <a:lnTo>
                    <a:pt x="114715" y="5577"/>
                  </a:lnTo>
                  <a:lnTo>
                    <a:pt x="119339" y="6069"/>
                  </a:lnTo>
                  <a:lnTo>
                    <a:pt x="126594" y="8733"/>
                  </a:lnTo>
                  <a:lnTo>
                    <a:pt x="132464" y="12563"/>
                  </a:lnTo>
                  <a:lnTo>
                    <a:pt x="137718" y="16911"/>
                  </a:lnTo>
                  <a:lnTo>
                    <a:pt x="142700" y="21489"/>
                  </a:lnTo>
                  <a:lnTo>
                    <a:pt x="148573" y="27104"/>
                  </a:lnTo>
                  <a:lnTo>
                    <a:pt x="151493" y="32105"/>
                  </a:lnTo>
                  <a:lnTo>
                    <a:pt x="153383" y="35661"/>
                  </a:lnTo>
                  <a:lnTo>
                    <a:pt x="154643" y="38825"/>
                  </a:lnTo>
                  <a:lnTo>
                    <a:pt x="156043" y="44458"/>
                  </a:lnTo>
                  <a:lnTo>
                    <a:pt x="156665" y="49607"/>
                  </a:lnTo>
                  <a:lnTo>
                    <a:pt x="156830" y="52092"/>
                  </a:lnTo>
                  <a:lnTo>
                    <a:pt x="156148" y="54542"/>
                  </a:lnTo>
                  <a:lnTo>
                    <a:pt x="153272" y="59381"/>
                  </a:lnTo>
                  <a:lnTo>
                    <a:pt x="152187" y="62576"/>
                  </a:lnTo>
                  <a:lnTo>
                    <a:pt x="151464" y="66294"/>
                  </a:lnTo>
                  <a:lnTo>
                    <a:pt x="150982" y="70360"/>
                  </a:lnTo>
                  <a:lnTo>
                    <a:pt x="149867" y="73864"/>
                  </a:lnTo>
                  <a:lnTo>
                    <a:pt x="146512" y="79875"/>
                  </a:lnTo>
                  <a:lnTo>
                    <a:pt x="142375" y="85192"/>
                  </a:lnTo>
                  <a:lnTo>
                    <a:pt x="137891" y="90995"/>
                  </a:lnTo>
                  <a:lnTo>
                    <a:pt x="135583" y="94764"/>
                  </a:lnTo>
                  <a:lnTo>
                    <a:pt x="133251" y="98865"/>
                  </a:lnTo>
                  <a:lnTo>
                    <a:pt x="130903" y="102393"/>
                  </a:lnTo>
                  <a:lnTo>
                    <a:pt x="128544" y="105538"/>
                  </a:lnTo>
                  <a:lnTo>
                    <a:pt x="123805" y="111150"/>
                  </a:lnTo>
                  <a:lnTo>
                    <a:pt x="119054" y="116290"/>
                  </a:lnTo>
                  <a:lnTo>
                    <a:pt x="112180" y="121220"/>
                  </a:lnTo>
                  <a:lnTo>
                    <a:pt x="108123" y="123646"/>
                  </a:lnTo>
                  <a:lnTo>
                    <a:pt x="104626" y="126851"/>
                  </a:lnTo>
                  <a:lnTo>
                    <a:pt x="101501" y="130575"/>
                  </a:lnTo>
                  <a:lnTo>
                    <a:pt x="98623" y="134645"/>
                  </a:lnTo>
                  <a:lnTo>
                    <a:pt x="95912" y="137359"/>
                  </a:lnTo>
                  <a:lnTo>
                    <a:pt x="93310" y="139168"/>
                  </a:lnTo>
                  <a:lnTo>
                    <a:pt x="88302" y="141971"/>
                  </a:lnTo>
                  <a:lnTo>
                    <a:pt x="83431" y="145863"/>
                  </a:lnTo>
                  <a:lnTo>
                    <a:pt x="78620" y="150239"/>
                  </a:lnTo>
                  <a:lnTo>
                    <a:pt x="71450" y="157165"/>
                  </a:lnTo>
                  <a:lnTo>
                    <a:pt x="50338" y="178174"/>
                  </a:lnTo>
                  <a:lnTo>
                    <a:pt x="50050" y="184115"/>
                  </a:lnTo>
                  <a:lnTo>
                    <a:pt x="50006" y="189438"/>
                  </a:lnTo>
                  <a:lnTo>
                    <a:pt x="50800" y="190556"/>
                  </a:lnTo>
                  <a:lnTo>
                    <a:pt x="52123" y="191301"/>
                  </a:lnTo>
                  <a:lnTo>
                    <a:pt x="55710" y="192129"/>
                  </a:lnTo>
                  <a:lnTo>
                    <a:pt x="59950" y="192497"/>
                  </a:lnTo>
                  <a:lnTo>
                    <a:pt x="68541" y="191802"/>
                  </a:lnTo>
                  <a:lnTo>
                    <a:pt x="110002" y="187824"/>
                  </a:lnTo>
                  <a:lnTo>
                    <a:pt x="120960" y="187099"/>
                  </a:lnTo>
                  <a:lnTo>
                    <a:pt x="138691" y="186293"/>
                  </a:lnTo>
                  <a:lnTo>
                    <a:pt x="151863" y="185935"/>
                  </a:lnTo>
                  <a:lnTo>
                    <a:pt x="204394" y="185653"/>
                  </a:lnTo>
                  <a:lnTo>
                    <a:pt x="250031" y="1856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4"/>
            <p:cNvSpPr/>
            <p:nvPr/>
          </p:nvSpPr>
          <p:spPr>
            <a:xfrm>
              <a:off x="5300662" y="1821656"/>
              <a:ext cx="121419" cy="156075"/>
            </a:xfrm>
            <a:custGeom>
              <a:avLst/>
              <a:gdLst/>
              <a:ahLst/>
              <a:cxnLst/>
              <a:rect l="0" t="0" r="0" b="0"/>
              <a:pathLst>
                <a:path w="121419" h="156075">
                  <a:moveTo>
                    <a:pt x="57150" y="0"/>
                  </a:moveTo>
                  <a:lnTo>
                    <a:pt x="46301" y="0"/>
                  </a:lnTo>
                  <a:lnTo>
                    <a:pt x="45155" y="794"/>
                  </a:lnTo>
                  <a:lnTo>
                    <a:pt x="44391" y="2116"/>
                  </a:lnTo>
                  <a:lnTo>
                    <a:pt x="43164" y="6151"/>
                  </a:lnTo>
                  <a:lnTo>
                    <a:pt x="42270" y="6482"/>
                  </a:lnTo>
                  <a:lnTo>
                    <a:pt x="39160" y="6849"/>
                  </a:lnTo>
                  <a:lnTo>
                    <a:pt x="37219" y="7741"/>
                  </a:lnTo>
                  <a:lnTo>
                    <a:pt x="35132" y="9129"/>
                  </a:lnTo>
                  <a:lnTo>
                    <a:pt x="32946" y="10849"/>
                  </a:lnTo>
                  <a:lnTo>
                    <a:pt x="31489" y="12789"/>
                  </a:lnTo>
                  <a:lnTo>
                    <a:pt x="30518" y="14876"/>
                  </a:lnTo>
                  <a:lnTo>
                    <a:pt x="29870" y="17061"/>
                  </a:lnTo>
                  <a:lnTo>
                    <a:pt x="28645" y="18517"/>
                  </a:lnTo>
                  <a:lnTo>
                    <a:pt x="27034" y="19489"/>
                  </a:lnTo>
                  <a:lnTo>
                    <a:pt x="25167" y="20136"/>
                  </a:lnTo>
                  <a:lnTo>
                    <a:pt x="23921" y="21361"/>
                  </a:lnTo>
                  <a:lnTo>
                    <a:pt x="23092" y="22972"/>
                  </a:lnTo>
                  <a:lnTo>
                    <a:pt x="22169" y="26878"/>
                  </a:lnTo>
                  <a:lnTo>
                    <a:pt x="21759" y="31260"/>
                  </a:lnTo>
                  <a:lnTo>
                    <a:pt x="20856" y="32747"/>
                  </a:lnTo>
                  <a:lnTo>
                    <a:pt x="19460" y="33737"/>
                  </a:lnTo>
                  <a:lnTo>
                    <a:pt x="17736" y="34398"/>
                  </a:lnTo>
                  <a:lnTo>
                    <a:pt x="15794" y="35632"/>
                  </a:lnTo>
                  <a:lnTo>
                    <a:pt x="13704" y="37248"/>
                  </a:lnTo>
                  <a:lnTo>
                    <a:pt x="11518" y="39119"/>
                  </a:lnTo>
                  <a:lnTo>
                    <a:pt x="10060" y="41161"/>
                  </a:lnTo>
                  <a:lnTo>
                    <a:pt x="8439" y="45546"/>
                  </a:lnTo>
                  <a:lnTo>
                    <a:pt x="7528" y="48685"/>
                  </a:lnTo>
                  <a:lnTo>
                    <a:pt x="5198" y="51535"/>
                  </a:lnTo>
                  <a:lnTo>
                    <a:pt x="3465" y="53407"/>
                  </a:lnTo>
                  <a:lnTo>
                    <a:pt x="2310" y="55448"/>
                  </a:lnTo>
                  <a:lnTo>
                    <a:pt x="1027" y="59833"/>
                  </a:lnTo>
                  <a:lnTo>
                    <a:pt x="203" y="64206"/>
                  </a:lnTo>
                  <a:lnTo>
                    <a:pt x="90" y="67694"/>
                  </a:lnTo>
                  <a:lnTo>
                    <a:pt x="2" y="81982"/>
                  </a:lnTo>
                  <a:lnTo>
                    <a:pt x="0" y="96269"/>
                  </a:lnTo>
                  <a:lnTo>
                    <a:pt x="794" y="98311"/>
                  </a:lnTo>
                  <a:lnTo>
                    <a:pt x="3792" y="102696"/>
                  </a:lnTo>
                  <a:lnTo>
                    <a:pt x="5655" y="107290"/>
                  </a:lnTo>
                  <a:lnTo>
                    <a:pt x="6850" y="112915"/>
                  </a:lnTo>
                  <a:lnTo>
                    <a:pt x="9130" y="115801"/>
                  </a:lnTo>
                  <a:lnTo>
                    <a:pt x="10849" y="117682"/>
                  </a:lnTo>
                  <a:lnTo>
                    <a:pt x="11996" y="119730"/>
                  </a:lnTo>
                  <a:lnTo>
                    <a:pt x="13269" y="124121"/>
                  </a:lnTo>
                  <a:lnTo>
                    <a:pt x="15952" y="128719"/>
                  </a:lnTo>
                  <a:lnTo>
                    <a:pt x="20349" y="134346"/>
                  </a:lnTo>
                  <a:lnTo>
                    <a:pt x="23067" y="137232"/>
                  </a:lnTo>
                  <a:lnTo>
                    <a:pt x="34630" y="148928"/>
                  </a:lnTo>
                  <a:lnTo>
                    <a:pt x="37374" y="150085"/>
                  </a:lnTo>
                  <a:lnTo>
                    <a:pt x="41585" y="151651"/>
                  </a:lnTo>
                  <a:lnTo>
                    <a:pt x="54076" y="156074"/>
                  </a:lnTo>
                  <a:lnTo>
                    <a:pt x="55101" y="155643"/>
                  </a:lnTo>
                  <a:lnTo>
                    <a:pt x="55784" y="154562"/>
                  </a:lnTo>
                  <a:lnTo>
                    <a:pt x="56880" y="150916"/>
                  </a:lnTo>
                  <a:lnTo>
                    <a:pt x="57764" y="150617"/>
                  </a:lnTo>
                  <a:lnTo>
                    <a:pt x="60862" y="150285"/>
                  </a:lnTo>
                  <a:lnTo>
                    <a:pt x="62006" y="149402"/>
                  </a:lnTo>
                  <a:lnTo>
                    <a:pt x="62769" y="148020"/>
                  </a:lnTo>
                  <a:lnTo>
                    <a:pt x="63277" y="146305"/>
                  </a:lnTo>
                  <a:lnTo>
                    <a:pt x="64410" y="145161"/>
                  </a:lnTo>
                  <a:lnTo>
                    <a:pt x="65958" y="144399"/>
                  </a:lnTo>
                  <a:lnTo>
                    <a:pt x="67785" y="143891"/>
                  </a:lnTo>
                  <a:lnTo>
                    <a:pt x="69002" y="142758"/>
                  </a:lnTo>
                  <a:lnTo>
                    <a:pt x="69814" y="141210"/>
                  </a:lnTo>
                  <a:lnTo>
                    <a:pt x="70355" y="139383"/>
                  </a:lnTo>
                  <a:lnTo>
                    <a:pt x="71510" y="138166"/>
                  </a:lnTo>
                  <a:lnTo>
                    <a:pt x="73074" y="137354"/>
                  </a:lnTo>
                  <a:lnTo>
                    <a:pt x="74909" y="136813"/>
                  </a:lnTo>
                  <a:lnTo>
                    <a:pt x="76133" y="135659"/>
                  </a:lnTo>
                  <a:lnTo>
                    <a:pt x="76949" y="134095"/>
                  </a:lnTo>
                  <a:lnTo>
                    <a:pt x="77494" y="132259"/>
                  </a:lnTo>
                  <a:lnTo>
                    <a:pt x="80215" y="128103"/>
                  </a:lnTo>
                  <a:lnTo>
                    <a:pt x="82052" y="125883"/>
                  </a:lnTo>
                  <a:lnTo>
                    <a:pt x="83276" y="123609"/>
                  </a:lnTo>
                  <a:lnTo>
                    <a:pt x="84636" y="118967"/>
                  </a:lnTo>
                  <a:lnTo>
                    <a:pt x="85793" y="117411"/>
                  </a:lnTo>
                  <a:lnTo>
                    <a:pt x="87358" y="116374"/>
                  </a:lnTo>
                  <a:lnTo>
                    <a:pt x="89195" y="115683"/>
                  </a:lnTo>
                  <a:lnTo>
                    <a:pt x="90420" y="114428"/>
                  </a:lnTo>
                  <a:lnTo>
                    <a:pt x="91236" y="112798"/>
                  </a:lnTo>
                  <a:lnTo>
                    <a:pt x="91780" y="110917"/>
                  </a:lnTo>
                  <a:lnTo>
                    <a:pt x="94502" y="106711"/>
                  </a:lnTo>
                  <a:lnTo>
                    <a:pt x="98924" y="101335"/>
                  </a:lnTo>
                  <a:lnTo>
                    <a:pt x="101645" y="98484"/>
                  </a:lnTo>
                  <a:lnTo>
                    <a:pt x="103482" y="96612"/>
                  </a:lnTo>
                  <a:lnTo>
                    <a:pt x="104707" y="94570"/>
                  </a:lnTo>
                  <a:lnTo>
                    <a:pt x="106068" y="90186"/>
                  </a:lnTo>
                  <a:lnTo>
                    <a:pt x="106673" y="85591"/>
                  </a:lnTo>
                  <a:lnTo>
                    <a:pt x="106942" y="80903"/>
                  </a:lnTo>
                  <a:lnTo>
                    <a:pt x="107061" y="76173"/>
                  </a:lnTo>
                  <a:lnTo>
                    <a:pt x="107886" y="74595"/>
                  </a:lnTo>
                  <a:lnTo>
                    <a:pt x="109231" y="73542"/>
                  </a:lnTo>
                  <a:lnTo>
                    <a:pt x="110920" y="72841"/>
                  </a:lnTo>
                  <a:lnTo>
                    <a:pt x="112047" y="71579"/>
                  </a:lnTo>
                  <a:lnTo>
                    <a:pt x="112798" y="69944"/>
                  </a:lnTo>
                  <a:lnTo>
                    <a:pt x="114004" y="65410"/>
                  </a:lnTo>
                  <a:lnTo>
                    <a:pt x="116285" y="62673"/>
                  </a:lnTo>
                  <a:lnTo>
                    <a:pt x="118004" y="60832"/>
                  </a:lnTo>
                  <a:lnTo>
                    <a:pt x="119151" y="58811"/>
                  </a:lnTo>
                  <a:lnTo>
                    <a:pt x="120425" y="54448"/>
                  </a:lnTo>
                  <a:lnTo>
                    <a:pt x="121243" y="50090"/>
                  </a:lnTo>
                  <a:lnTo>
                    <a:pt x="121354" y="46604"/>
                  </a:lnTo>
                  <a:lnTo>
                    <a:pt x="121418" y="40178"/>
                  </a:lnTo>
                  <a:lnTo>
                    <a:pt x="120633" y="37898"/>
                  </a:lnTo>
                  <a:lnTo>
                    <a:pt x="117644" y="33248"/>
                  </a:lnTo>
                  <a:lnTo>
                    <a:pt x="114167" y="28704"/>
                  </a:lnTo>
                  <a:lnTo>
                    <a:pt x="108236" y="22545"/>
                  </a:lnTo>
                  <a:lnTo>
                    <a:pt x="93958" y="8232"/>
                  </a:lnTo>
                  <a:lnTo>
                    <a:pt x="92801" y="7869"/>
                  </a:lnTo>
                  <a:lnTo>
                    <a:pt x="89399" y="7466"/>
                  </a:lnTo>
                  <a:lnTo>
                    <a:pt x="87381" y="7359"/>
                  </a:lnTo>
                  <a:lnTo>
                    <a:pt x="83021" y="7239"/>
                  </a:lnTo>
                  <a:lnTo>
                    <a:pt x="47625" y="7144"/>
                  </a:lnTo>
                  <a:lnTo>
                    <a:pt x="45243" y="7937"/>
                  </a:lnTo>
                  <a:lnTo>
                    <a:pt x="42862" y="9260"/>
                  </a:lnTo>
                  <a:lnTo>
                    <a:pt x="37130" y="13294"/>
                  </a:lnTo>
                  <a:lnTo>
                    <a:pt x="34230" y="15963"/>
                  </a:lnTo>
                  <a:lnTo>
                    <a:pt x="28575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5"/>
            <p:cNvSpPr/>
            <p:nvPr/>
          </p:nvSpPr>
          <p:spPr>
            <a:xfrm>
              <a:off x="5279231" y="1893093"/>
              <a:ext cx="142876" cy="42864"/>
            </a:xfrm>
            <a:custGeom>
              <a:avLst/>
              <a:gdLst/>
              <a:ahLst/>
              <a:cxnLst/>
              <a:rect l="0" t="0" r="0" b="0"/>
              <a:pathLst>
                <a:path w="142876" h="42864">
                  <a:moveTo>
                    <a:pt x="7144" y="42863"/>
                  </a:moveTo>
                  <a:lnTo>
                    <a:pt x="87" y="42863"/>
                  </a:lnTo>
                  <a:lnTo>
                    <a:pt x="58" y="42069"/>
                  </a:lnTo>
                  <a:lnTo>
                    <a:pt x="1" y="35777"/>
                  </a:lnTo>
                  <a:lnTo>
                    <a:pt x="0" y="35720"/>
                  </a:lnTo>
                  <a:lnTo>
                    <a:pt x="9943" y="35719"/>
                  </a:lnTo>
                  <a:lnTo>
                    <a:pt x="11391" y="34925"/>
                  </a:lnTo>
                  <a:lnTo>
                    <a:pt x="12356" y="33602"/>
                  </a:lnTo>
                  <a:lnTo>
                    <a:pt x="13001" y="31927"/>
                  </a:lnTo>
                  <a:lnTo>
                    <a:pt x="14223" y="30810"/>
                  </a:lnTo>
                  <a:lnTo>
                    <a:pt x="15832" y="30065"/>
                  </a:lnTo>
                  <a:lnTo>
                    <a:pt x="17698" y="29568"/>
                  </a:lnTo>
                  <a:lnTo>
                    <a:pt x="20531" y="29237"/>
                  </a:lnTo>
                  <a:lnTo>
                    <a:pt x="24006" y="29017"/>
                  </a:lnTo>
                  <a:lnTo>
                    <a:pt x="27910" y="28870"/>
                  </a:lnTo>
                  <a:lnTo>
                    <a:pt x="31306" y="27978"/>
                  </a:lnTo>
                  <a:lnTo>
                    <a:pt x="34365" y="26590"/>
                  </a:lnTo>
                  <a:lnTo>
                    <a:pt x="37197" y="24870"/>
                  </a:lnTo>
                  <a:lnTo>
                    <a:pt x="39880" y="23724"/>
                  </a:lnTo>
                  <a:lnTo>
                    <a:pt x="42461" y="22960"/>
                  </a:lnTo>
                  <a:lnTo>
                    <a:pt x="44976" y="22450"/>
                  </a:lnTo>
                  <a:lnTo>
                    <a:pt x="48241" y="22111"/>
                  </a:lnTo>
                  <a:lnTo>
                    <a:pt x="52004" y="21884"/>
                  </a:lnTo>
                  <a:lnTo>
                    <a:pt x="56101" y="21734"/>
                  </a:lnTo>
                  <a:lnTo>
                    <a:pt x="60419" y="20839"/>
                  </a:lnTo>
                  <a:lnTo>
                    <a:pt x="64886" y="19449"/>
                  </a:lnTo>
                  <a:lnTo>
                    <a:pt x="69451" y="17729"/>
                  </a:lnTo>
                  <a:lnTo>
                    <a:pt x="73288" y="16582"/>
                  </a:lnTo>
                  <a:lnTo>
                    <a:pt x="76640" y="15817"/>
                  </a:lnTo>
                  <a:lnTo>
                    <a:pt x="79669" y="15307"/>
                  </a:lnTo>
                  <a:lnTo>
                    <a:pt x="82481" y="14968"/>
                  </a:lnTo>
                  <a:lnTo>
                    <a:pt x="85150" y="14741"/>
                  </a:lnTo>
                  <a:lnTo>
                    <a:pt x="87723" y="14590"/>
                  </a:lnTo>
                  <a:lnTo>
                    <a:pt x="91026" y="13696"/>
                  </a:lnTo>
                  <a:lnTo>
                    <a:pt x="94815" y="12306"/>
                  </a:lnTo>
                  <a:lnTo>
                    <a:pt x="98929" y="10585"/>
                  </a:lnTo>
                  <a:lnTo>
                    <a:pt x="102465" y="9438"/>
                  </a:lnTo>
                  <a:lnTo>
                    <a:pt x="105616" y="8673"/>
                  </a:lnTo>
                  <a:lnTo>
                    <a:pt x="108511" y="8164"/>
                  </a:lnTo>
                  <a:lnTo>
                    <a:pt x="112822" y="7824"/>
                  </a:lnTo>
                  <a:lnTo>
                    <a:pt x="118077" y="7597"/>
                  </a:lnTo>
                  <a:lnTo>
                    <a:pt x="134200" y="7204"/>
                  </a:lnTo>
                  <a:lnTo>
                    <a:pt x="142761" y="7145"/>
                  </a:lnTo>
                  <a:lnTo>
                    <a:pt x="142799" y="6351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6"/>
            <p:cNvSpPr/>
            <p:nvPr/>
          </p:nvSpPr>
          <p:spPr>
            <a:xfrm>
              <a:off x="4736306" y="2021681"/>
              <a:ext cx="200026" cy="157163"/>
            </a:xfrm>
            <a:custGeom>
              <a:avLst/>
              <a:gdLst/>
              <a:ahLst/>
              <a:cxnLst/>
              <a:rect l="0" t="0" r="0" b="0"/>
              <a:pathLst>
                <a:path w="200026" h="157163">
                  <a:moveTo>
                    <a:pt x="0" y="0"/>
                  </a:moveTo>
                  <a:lnTo>
                    <a:pt x="7585" y="18962"/>
                  </a:lnTo>
                  <a:lnTo>
                    <a:pt x="9819" y="25341"/>
                  </a:lnTo>
                  <a:lnTo>
                    <a:pt x="11309" y="30388"/>
                  </a:lnTo>
                  <a:lnTo>
                    <a:pt x="12301" y="34546"/>
                  </a:lnTo>
                  <a:lnTo>
                    <a:pt x="12964" y="38906"/>
                  </a:lnTo>
                  <a:lnTo>
                    <a:pt x="13405" y="43399"/>
                  </a:lnTo>
                  <a:lnTo>
                    <a:pt x="13896" y="51832"/>
                  </a:lnTo>
                  <a:lnTo>
                    <a:pt x="14113" y="58226"/>
                  </a:lnTo>
                  <a:lnTo>
                    <a:pt x="14264" y="79037"/>
                  </a:lnTo>
                  <a:lnTo>
                    <a:pt x="14287" y="145946"/>
                  </a:lnTo>
                  <a:lnTo>
                    <a:pt x="15081" y="147304"/>
                  </a:lnTo>
                  <a:lnTo>
                    <a:pt x="16404" y="148209"/>
                  </a:lnTo>
                  <a:lnTo>
                    <a:pt x="18080" y="148812"/>
                  </a:lnTo>
                  <a:lnTo>
                    <a:pt x="18403" y="150008"/>
                  </a:lnTo>
                  <a:lnTo>
                    <a:pt x="17825" y="151599"/>
                  </a:lnTo>
                  <a:lnTo>
                    <a:pt x="16646" y="153454"/>
                  </a:lnTo>
                  <a:lnTo>
                    <a:pt x="16653" y="154690"/>
                  </a:lnTo>
                  <a:lnTo>
                    <a:pt x="17452" y="155514"/>
                  </a:lnTo>
                  <a:lnTo>
                    <a:pt x="18779" y="156063"/>
                  </a:lnTo>
                  <a:lnTo>
                    <a:pt x="19663" y="155636"/>
                  </a:lnTo>
                  <a:lnTo>
                    <a:pt x="20252" y="154558"/>
                  </a:lnTo>
                  <a:lnTo>
                    <a:pt x="20645" y="153044"/>
                  </a:lnTo>
                  <a:lnTo>
                    <a:pt x="20114" y="152036"/>
                  </a:lnTo>
                  <a:lnTo>
                    <a:pt x="18965" y="151364"/>
                  </a:lnTo>
                  <a:lnTo>
                    <a:pt x="17406" y="150915"/>
                  </a:lnTo>
                  <a:lnTo>
                    <a:pt x="16367" y="149823"/>
                  </a:lnTo>
                  <a:lnTo>
                    <a:pt x="15673" y="148300"/>
                  </a:lnTo>
                  <a:lnTo>
                    <a:pt x="14561" y="143947"/>
                  </a:lnTo>
                  <a:lnTo>
                    <a:pt x="14368" y="139400"/>
                  </a:lnTo>
                  <a:lnTo>
                    <a:pt x="14287" y="3"/>
                  </a:lnTo>
                  <a:lnTo>
                    <a:pt x="14287" y="3793"/>
                  </a:lnTo>
                  <a:lnTo>
                    <a:pt x="15081" y="4910"/>
                  </a:lnTo>
                  <a:lnTo>
                    <a:pt x="16404" y="5654"/>
                  </a:lnTo>
                  <a:lnTo>
                    <a:pt x="18080" y="6151"/>
                  </a:lnTo>
                  <a:lnTo>
                    <a:pt x="22058" y="8819"/>
                  </a:lnTo>
                  <a:lnTo>
                    <a:pt x="26472" y="12651"/>
                  </a:lnTo>
                  <a:lnTo>
                    <a:pt x="31080" y="16999"/>
                  </a:lnTo>
                  <a:lnTo>
                    <a:pt x="45255" y="30985"/>
                  </a:lnTo>
                  <a:lnTo>
                    <a:pt x="96436" y="82151"/>
                  </a:lnTo>
                  <a:lnTo>
                    <a:pt x="101597" y="86517"/>
                  </a:lnTo>
                  <a:lnTo>
                    <a:pt x="106625" y="90222"/>
                  </a:lnTo>
                  <a:lnTo>
                    <a:pt x="111565" y="93485"/>
                  </a:lnTo>
                  <a:lnTo>
                    <a:pt x="115651" y="96455"/>
                  </a:lnTo>
                  <a:lnTo>
                    <a:pt x="119170" y="99228"/>
                  </a:lnTo>
                  <a:lnTo>
                    <a:pt x="122309" y="101871"/>
                  </a:lnTo>
                  <a:lnTo>
                    <a:pt x="125989" y="104427"/>
                  </a:lnTo>
                  <a:lnTo>
                    <a:pt x="130030" y="106924"/>
                  </a:lnTo>
                  <a:lnTo>
                    <a:pt x="134312" y="109382"/>
                  </a:lnTo>
                  <a:lnTo>
                    <a:pt x="143303" y="114231"/>
                  </a:lnTo>
                  <a:lnTo>
                    <a:pt x="147923" y="116635"/>
                  </a:lnTo>
                  <a:lnTo>
                    <a:pt x="151796" y="119826"/>
                  </a:lnTo>
                  <a:lnTo>
                    <a:pt x="155172" y="123540"/>
                  </a:lnTo>
                  <a:lnTo>
                    <a:pt x="158217" y="127604"/>
                  </a:lnTo>
                  <a:lnTo>
                    <a:pt x="161041" y="130313"/>
                  </a:lnTo>
                  <a:lnTo>
                    <a:pt x="163717" y="132119"/>
                  </a:lnTo>
                  <a:lnTo>
                    <a:pt x="168807" y="134920"/>
                  </a:lnTo>
                  <a:lnTo>
                    <a:pt x="173715" y="138810"/>
                  </a:lnTo>
                  <a:lnTo>
                    <a:pt x="178542" y="143185"/>
                  </a:lnTo>
                  <a:lnTo>
                    <a:pt x="180940" y="145463"/>
                  </a:lnTo>
                  <a:lnTo>
                    <a:pt x="183333" y="146982"/>
                  </a:lnTo>
                  <a:lnTo>
                    <a:pt x="188108" y="148669"/>
                  </a:lnTo>
                  <a:lnTo>
                    <a:pt x="189699" y="149912"/>
                  </a:lnTo>
                  <a:lnTo>
                    <a:pt x="190760" y="151535"/>
                  </a:lnTo>
                  <a:lnTo>
                    <a:pt x="192462" y="156051"/>
                  </a:lnTo>
                  <a:lnTo>
                    <a:pt x="193395" y="156421"/>
                  </a:lnTo>
                  <a:lnTo>
                    <a:pt x="198480" y="157016"/>
                  </a:lnTo>
                  <a:lnTo>
                    <a:pt x="200025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7"/>
            <p:cNvSpPr/>
            <p:nvPr/>
          </p:nvSpPr>
          <p:spPr>
            <a:xfrm>
              <a:off x="4750593" y="2085975"/>
              <a:ext cx="135733" cy="28575"/>
            </a:xfrm>
            <a:custGeom>
              <a:avLst/>
              <a:gdLst/>
              <a:ahLst/>
              <a:cxnLst/>
              <a:rect l="0" t="0" r="0" b="0"/>
              <a:pathLst>
                <a:path w="135733" h="28575">
                  <a:moveTo>
                    <a:pt x="0" y="28574"/>
                  </a:moveTo>
                  <a:lnTo>
                    <a:pt x="13736" y="28574"/>
                  </a:lnTo>
                  <a:lnTo>
                    <a:pt x="17889" y="27781"/>
                  </a:lnTo>
                  <a:lnTo>
                    <a:pt x="22245" y="26458"/>
                  </a:lnTo>
                  <a:lnTo>
                    <a:pt x="26736" y="24782"/>
                  </a:lnTo>
                  <a:lnTo>
                    <a:pt x="30524" y="23665"/>
                  </a:lnTo>
                  <a:lnTo>
                    <a:pt x="33844" y="22920"/>
                  </a:lnTo>
                  <a:lnTo>
                    <a:pt x="36850" y="22424"/>
                  </a:lnTo>
                  <a:lnTo>
                    <a:pt x="41236" y="21299"/>
                  </a:lnTo>
                  <a:lnTo>
                    <a:pt x="46540" y="19755"/>
                  </a:lnTo>
                  <a:lnTo>
                    <a:pt x="52458" y="17933"/>
                  </a:lnTo>
                  <a:lnTo>
                    <a:pt x="57991" y="16717"/>
                  </a:lnTo>
                  <a:lnTo>
                    <a:pt x="63267" y="15907"/>
                  </a:lnTo>
                  <a:lnTo>
                    <a:pt x="68372" y="15367"/>
                  </a:lnTo>
                  <a:lnTo>
                    <a:pt x="73363" y="14213"/>
                  </a:lnTo>
                  <a:lnTo>
                    <a:pt x="78277" y="12650"/>
                  </a:lnTo>
                  <a:lnTo>
                    <a:pt x="83142" y="10815"/>
                  </a:lnTo>
                  <a:lnTo>
                    <a:pt x="87972" y="9591"/>
                  </a:lnTo>
                  <a:lnTo>
                    <a:pt x="92779" y="8775"/>
                  </a:lnTo>
                  <a:lnTo>
                    <a:pt x="1357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8"/>
            <p:cNvSpPr/>
            <p:nvPr/>
          </p:nvSpPr>
          <p:spPr>
            <a:xfrm>
              <a:off x="7065178" y="1328833"/>
              <a:ext cx="228493" cy="84627"/>
            </a:xfrm>
            <a:custGeom>
              <a:avLst/>
              <a:gdLst/>
              <a:ahLst/>
              <a:cxnLst/>
              <a:rect l="0" t="0" r="0" b="0"/>
              <a:pathLst>
                <a:path w="228493" h="84627">
                  <a:moveTo>
                    <a:pt x="85715" y="28479"/>
                  </a:moveTo>
                  <a:lnTo>
                    <a:pt x="68224" y="10988"/>
                  </a:lnTo>
                  <a:lnTo>
                    <a:pt x="66117" y="9674"/>
                  </a:lnTo>
                  <a:lnTo>
                    <a:pt x="59359" y="7032"/>
                  </a:lnTo>
                  <a:lnTo>
                    <a:pt x="57032" y="5450"/>
                  </a:lnTo>
                  <a:lnTo>
                    <a:pt x="51386" y="999"/>
                  </a:lnTo>
                  <a:lnTo>
                    <a:pt x="48497" y="391"/>
                  </a:lnTo>
                  <a:lnTo>
                    <a:pt x="43968" y="0"/>
                  </a:lnTo>
                  <a:lnTo>
                    <a:pt x="41232" y="2063"/>
                  </a:lnTo>
                  <a:lnTo>
                    <a:pt x="39392" y="3725"/>
                  </a:lnTo>
                  <a:lnTo>
                    <a:pt x="37370" y="4833"/>
                  </a:lnTo>
                  <a:lnTo>
                    <a:pt x="30733" y="7185"/>
                  </a:lnTo>
                  <a:lnTo>
                    <a:pt x="28423" y="8727"/>
                  </a:lnTo>
                  <a:lnTo>
                    <a:pt x="26089" y="10548"/>
                  </a:lnTo>
                  <a:lnTo>
                    <a:pt x="21380" y="12572"/>
                  </a:lnTo>
                  <a:lnTo>
                    <a:pt x="19012" y="13112"/>
                  </a:lnTo>
                  <a:lnTo>
                    <a:pt x="16640" y="14266"/>
                  </a:lnTo>
                  <a:lnTo>
                    <a:pt x="14266" y="15829"/>
                  </a:lnTo>
                  <a:lnTo>
                    <a:pt x="11889" y="17664"/>
                  </a:lnTo>
                  <a:lnTo>
                    <a:pt x="10304" y="19682"/>
                  </a:lnTo>
                  <a:lnTo>
                    <a:pt x="9247" y="21820"/>
                  </a:lnTo>
                  <a:lnTo>
                    <a:pt x="8543" y="24040"/>
                  </a:lnTo>
                  <a:lnTo>
                    <a:pt x="7280" y="26313"/>
                  </a:lnTo>
                  <a:lnTo>
                    <a:pt x="5643" y="28623"/>
                  </a:lnTo>
                  <a:lnTo>
                    <a:pt x="3759" y="30956"/>
                  </a:lnTo>
                  <a:lnTo>
                    <a:pt x="2503" y="33305"/>
                  </a:lnTo>
                  <a:lnTo>
                    <a:pt x="1666" y="35665"/>
                  </a:lnTo>
                  <a:lnTo>
                    <a:pt x="321" y="41364"/>
                  </a:lnTo>
                  <a:lnTo>
                    <a:pt x="211" y="42625"/>
                  </a:lnTo>
                  <a:lnTo>
                    <a:pt x="138" y="44260"/>
                  </a:lnTo>
                  <a:lnTo>
                    <a:pt x="56" y="48193"/>
                  </a:lnTo>
                  <a:lnTo>
                    <a:pt x="0" y="59523"/>
                  </a:lnTo>
                  <a:lnTo>
                    <a:pt x="790" y="61081"/>
                  </a:lnTo>
                  <a:lnTo>
                    <a:pt x="2111" y="62120"/>
                  </a:lnTo>
                  <a:lnTo>
                    <a:pt x="3785" y="62813"/>
                  </a:lnTo>
                  <a:lnTo>
                    <a:pt x="4902" y="64068"/>
                  </a:lnTo>
                  <a:lnTo>
                    <a:pt x="5646" y="65699"/>
                  </a:lnTo>
                  <a:lnTo>
                    <a:pt x="6142" y="67580"/>
                  </a:lnTo>
                  <a:lnTo>
                    <a:pt x="7267" y="69627"/>
                  </a:lnTo>
                  <a:lnTo>
                    <a:pt x="8810" y="71786"/>
                  </a:lnTo>
                  <a:lnTo>
                    <a:pt x="13198" y="77162"/>
                  </a:lnTo>
                  <a:lnTo>
                    <a:pt x="14352" y="77603"/>
                  </a:lnTo>
                  <a:lnTo>
                    <a:pt x="20562" y="78224"/>
                  </a:lnTo>
                  <a:lnTo>
                    <a:pt x="27919" y="78369"/>
                  </a:lnTo>
                  <a:lnTo>
                    <a:pt x="30516" y="79202"/>
                  </a:lnTo>
                  <a:lnTo>
                    <a:pt x="32246" y="80550"/>
                  </a:lnTo>
                  <a:lnTo>
                    <a:pt x="33401" y="82243"/>
                  </a:lnTo>
                  <a:lnTo>
                    <a:pt x="34964" y="83372"/>
                  </a:lnTo>
                  <a:lnTo>
                    <a:pt x="38817" y="84626"/>
                  </a:lnTo>
                  <a:lnTo>
                    <a:pt x="40957" y="84166"/>
                  </a:lnTo>
                  <a:lnTo>
                    <a:pt x="45449" y="81539"/>
                  </a:lnTo>
                  <a:lnTo>
                    <a:pt x="50093" y="79843"/>
                  </a:lnTo>
                  <a:lnTo>
                    <a:pt x="57170" y="78887"/>
                  </a:lnTo>
                  <a:lnTo>
                    <a:pt x="64293" y="78604"/>
                  </a:lnTo>
                  <a:lnTo>
                    <a:pt x="66671" y="78565"/>
                  </a:lnTo>
                  <a:lnTo>
                    <a:pt x="69050" y="77745"/>
                  </a:lnTo>
                  <a:lnTo>
                    <a:pt x="71431" y="76404"/>
                  </a:lnTo>
                  <a:lnTo>
                    <a:pt x="73811" y="74716"/>
                  </a:lnTo>
                  <a:lnTo>
                    <a:pt x="75398" y="72798"/>
                  </a:lnTo>
                  <a:lnTo>
                    <a:pt x="76456" y="70725"/>
                  </a:lnTo>
                  <a:lnTo>
                    <a:pt x="78154" y="65487"/>
                  </a:lnTo>
                  <a:lnTo>
                    <a:pt x="79086" y="64264"/>
                  </a:lnTo>
                  <a:lnTo>
                    <a:pt x="80502" y="62654"/>
                  </a:lnTo>
                  <a:lnTo>
                    <a:pt x="82240" y="60787"/>
                  </a:lnTo>
                  <a:lnTo>
                    <a:pt x="84193" y="59543"/>
                  </a:lnTo>
                  <a:lnTo>
                    <a:pt x="88478" y="58160"/>
                  </a:lnTo>
                  <a:lnTo>
                    <a:pt x="89938" y="56998"/>
                  </a:lnTo>
                  <a:lnTo>
                    <a:pt x="90912" y="55429"/>
                  </a:lnTo>
                  <a:lnTo>
                    <a:pt x="91561" y="53589"/>
                  </a:lnTo>
                  <a:lnTo>
                    <a:pt x="91994" y="51569"/>
                  </a:lnTo>
                  <a:lnTo>
                    <a:pt x="92282" y="49429"/>
                  </a:lnTo>
                  <a:lnTo>
                    <a:pt x="92475" y="47208"/>
                  </a:lnTo>
                  <a:lnTo>
                    <a:pt x="93397" y="45728"/>
                  </a:lnTo>
                  <a:lnTo>
                    <a:pt x="94805" y="44741"/>
                  </a:lnTo>
                  <a:lnTo>
                    <a:pt x="96538" y="44083"/>
                  </a:lnTo>
                  <a:lnTo>
                    <a:pt x="97693" y="42850"/>
                  </a:lnTo>
                  <a:lnTo>
                    <a:pt x="98463" y="41235"/>
                  </a:lnTo>
                  <a:lnTo>
                    <a:pt x="98976" y="39364"/>
                  </a:lnTo>
                  <a:lnTo>
                    <a:pt x="99318" y="37323"/>
                  </a:lnTo>
                  <a:lnTo>
                    <a:pt x="99547" y="35169"/>
                  </a:lnTo>
                  <a:lnTo>
                    <a:pt x="99913" y="29801"/>
                  </a:lnTo>
                  <a:lnTo>
                    <a:pt x="99963" y="26950"/>
                  </a:lnTo>
                  <a:lnTo>
                    <a:pt x="100003" y="21338"/>
                  </a:lnTo>
                  <a:lnTo>
                    <a:pt x="100003" y="55505"/>
                  </a:lnTo>
                  <a:lnTo>
                    <a:pt x="100797" y="56815"/>
                  </a:lnTo>
                  <a:lnTo>
                    <a:pt x="102120" y="58482"/>
                  </a:lnTo>
                  <a:lnTo>
                    <a:pt x="103796" y="60388"/>
                  </a:lnTo>
                  <a:lnTo>
                    <a:pt x="105706" y="62451"/>
                  </a:lnTo>
                  <a:lnTo>
                    <a:pt x="109946" y="66861"/>
                  </a:lnTo>
                  <a:lnTo>
                    <a:pt x="111394" y="69148"/>
                  </a:lnTo>
                  <a:lnTo>
                    <a:pt x="112360" y="71467"/>
                  </a:lnTo>
                  <a:lnTo>
                    <a:pt x="113004" y="73806"/>
                  </a:lnTo>
                  <a:lnTo>
                    <a:pt x="115020" y="75366"/>
                  </a:lnTo>
                  <a:lnTo>
                    <a:pt x="117951" y="76406"/>
                  </a:lnTo>
                  <a:lnTo>
                    <a:pt x="124649" y="77561"/>
                  </a:lnTo>
                  <a:lnTo>
                    <a:pt x="130271" y="78075"/>
                  </a:lnTo>
                  <a:lnTo>
                    <a:pt x="133676" y="78211"/>
                  </a:lnTo>
                  <a:lnTo>
                    <a:pt x="141691" y="78364"/>
                  </a:lnTo>
                  <a:lnTo>
                    <a:pt x="165373" y="78475"/>
                  </a:lnTo>
                  <a:lnTo>
                    <a:pt x="168982" y="77684"/>
                  </a:lnTo>
                  <a:lnTo>
                    <a:pt x="172977" y="76364"/>
                  </a:lnTo>
                  <a:lnTo>
                    <a:pt x="177227" y="74690"/>
                  </a:lnTo>
                  <a:lnTo>
                    <a:pt x="180854" y="72780"/>
                  </a:lnTo>
                  <a:lnTo>
                    <a:pt x="184067" y="70713"/>
                  </a:lnTo>
                  <a:lnTo>
                    <a:pt x="187002" y="68541"/>
                  </a:lnTo>
                  <a:lnTo>
                    <a:pt x="190546" y="66300"/>
                  </a:lnTo>
                  <a:lnTo>
                    <a:pt x="194496" y="64012"/>
                  </a:lnTo>
                  <a:lnTo>
                    <a:pt x="198718" y="61692"/>
                  </a:lnTo>
                  <a:lnTo>
                    <a:pt x="205524" y="59116"/>
                  </a:lnTo>
                  <a:lnTo>
                    <a:pt x="208450" y="58428"/>
                  </a:lnTo>
                  <a:lnTo>
                    <a:pt x="211195" y="57177"/>
                  </a:lnTo>
                  <a:lnTo>
                    <a:pt x="213819" y="55548"/>
                  </a:lnTo>
                  <a:lnTo>
                    <a:pt x="219940" y="51024"/>
                  </a:lnTo>
                  <a:lnTo>
                    <a:pt x="221236" y="49859"/>
                  </a:lnTo>
                  <a:lnTo>
                    <a:pt x="227466" y="43857"/>
                  </a:lnTo>
                  <a:lnTo>
                    <a:pt x="227840" y="42700"/>
                  </a:lnTo>
                  <a:lnTo>
                    <a:pt x="228091" y="41135"/>
                  </a:lnTo>
                  <a:lnTo>
                    <a:pt x="228492" y="36712"/>
                  </a:lnTo>
                  <a:lnTo>
                    <a:pt x="227731" y="36349"/>
                  </a:lnTo>
                  <a:lnTo>
                    <a:pt x="221447" y="356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9"/>
            <p:cNvSpPr/>
            <p:nvPr/>
          </p:nvSpPr>
          <p:spPr>
            <a:xfrm>
              <a:off x="6622256" y="2128837"/>
              <a:ext cx="128170" cy="192845"/>
            </a:xfrm>
            <a:custGeom>
              <a:avLst/>
              <a:gdLst/>
              <a:ahLst/>
              <a:cxnLst/>
              <a:rect l="0" t="0" r="0" b="0"/>
              <a:pathLst>
                <a:path w="128170" h="192845">
                  <a:moveTo>
                    <a:pt x="7144" y="0"/>
                  </a:moveTo>
                  <a:lnTo>
                    <a:pt x="7144" y="3793"/>
                  </a:lnTo>
                  <a:lnTo>
                    <a:pt x="7937" y="4910"/>
                  </a:lnTo>
                  <a:lnTo>
                    <a:pt x="9260" y="5654"/>
                  </a:lnTo>
                  <a:lnTo>
                    <a:pt x="10936" y="6151"/>
                  </a:lnTo>
                  <a:lnTo>
                    <a:pt x="12053" y="7276"/>
                  </a:lnTo>
                  <a:lnTo>
                    <a:pt x="12798" y="8819"/>
                  </a:lnTo>
                  <a:lnTo>
                    <a:pt x="13625" y="12651"/>
                  </a:lnTo>
                  <a:lnTo>
                    <a:pt x="13993" y="17000"/>
                  </a:lnTo>
                  <a:lnTo>
                    <a:pt x="14886" y="19271"/>
                  </a:lnTo>
                  <a:lnTo>
                    <a:pt x="17992" y="23911"/>
                  </a:lnTo>
                  <a:lnTo>
                    <a:pt x="19139" y="27053"/>
                  </a:lnTo>
                  <a:lnTo>
                    <a:pt x="19903" y="30735"/>
                  </a:lnTo>
                  <a:lnTo>
                    <a:pt x="20413" y="34778"/>
                  </a:lnTo>
                  <a:lnTo>
                    <a:pt x="20752" y="39060"/>
                  </a:lnTo>
                  <a:lnTo>
                    <a:pt x="20978" y="43502"/>
                  </a:lnTo>
                  <a:lnTo>
                    <a:pt x="21129" y="48052"/>
                  </a:lnTo>
                  <a:lnTo>
                    <a:pt x="22024" y="51878"/>
                  </a:lnTo>
                  <a:lnTo>
                    <a:pt x="23414" y="55223"/>
                  </a:lnTo>
                  <a:lnTo>
                    <a:pt x="25135" y="58246"/>
                  </a:lnTo>
                  <a:lnTo>
                    <a:pt x="26281" y="61850"/>
                  </a:lnTo>
                  <a:lnTo>
                    <a:pt x="27045" y="65840"/>
                  </a:lnTo>
                  <a:lnTo>
                    <a:pt x="27555" y="70087"/>
                  </a:lnTo>
                  <a:lnTo>
                    <a:pt x="27896" y="74506"/>
                  </a:lnTo>
                  <a:lnTo>
                    <a:pt x="28122" y="79039"/>
                  </a:lnTo>
                  <a:lnTo>
                    <a:pt x="28373" y="88310"/>
                  </a:lnTo>
                  <a:lnTo>
                    <a:pt x="28486" y="97722"/>
                  </a:lnTo>
                  <a:lnTo>
                    <a:pt x="29310" y="101660"/>
                  </a:lnTo>
                  <a:lnTo>
                    <a:pt x="30652" y="105080"/>
                  </a:lnTo>
                  <a:lnTo>
                    <a:pt x="32341" y="108153"/>
                  </a:lnTo>
                  <a:lnTo>
                    <a:pt x="33467" y="114171"/>
                  </a:lnTo>
                  <a:lnTo>
                    <a:pt x="34217" y="122151"/>
                  </a:lnTo>
                  <a:lnTo>
                    <a:pt x="35274" y="143878"/>
                  </a:lnTo>
                  <a:lnTo>
                    <a:pt x="35716" y="157094"/>
                  </a:lnTo>
                  <a:lnTo>
                    <a:pt x="35719" y="126177"/>
                  </a:lnTo>
                  <a:lnTo>
                    <a:pt x="36512" y="123012"/>
                  </a:lnTo>
                  <a:lnTo>
                    <a:pt x="37835" y="119314"/>
                  </a:lnTo>
                  <a:lnTo>
                    <a:pt x="39511" y="115262"/>
                  </a:lnTo>
                  <a:lnTo>
                    <a:pt x="40628" y="111766"/>
                  </a:lnTo>
                  <a:lnTo>
                    <a:pt x="41870" y="105766"/>
                  </a:lnTo>
                  <a:lnTo>
                    <a:pt x="44538" y="100453"/>
                  </a:lnTo>
                  <a:lnTo>
                    <a:pt x="46361" y="97925"/>
                  </a:lnTo>
                  <a:lnTo>
                    <a:pt x="48370" y="96239"/>
                  </a:lnTo>
                  <a:lnTo>
                    <a:pt x="50503" y="95116"/>
                  </a:lnTo>
                  <a:lnTo>
                    <a:pt x="52718" y="94367"/>
                  </a:lnTo>
                  <a:lnTo>
                    <a:pt x="54196" y="93074"/>
                  </a:lnTo>
                  <a:lnTo>
                    <a:pt x="55181" y="91418"/>
                  </a:lnTo>
                  <a:lnTo>
                    <a:pt x="55837" y="89520"/>
                  </a:lnTo>
                  <a:lnTo>
                    <a:pt x="57862" y="87462"/>
                  </a:lnTo>
                  <a:lnTo>
                    <a:pt x="60800" y="85295"/>
                  </a:lnTo>
                  <a:lnTo>
                    <a:pt x="64346" y="83057"/>
                  </a:lnTo>
                  <a:lnTo>
                    <a:pt x="67504" y="81565"/>
                  </a:lnTo>
                  <a:lnTo>
                    <a:pt x="70402" y="80570"/>
                  </a:lnTo>
                  <a:lnTo>
                    <a:pt x="73129" y="79908"/>
                  </a:lnTo>
                  <a:lnTo>
                    <a:pt x="75740" y="79465"/>
                  </a:lnTo>
                  <a:lnTo>
                    <a:pt x="78275" y="79171"/>
                  </a:lnTo>
                  <a:lnTo>
                    <a:pt x="80758" y="78974"/>
                  </a:lnTo>
                  <a:lnTo>
                    <a:pt x="83208" y="78843"/>
                  </a:lnTo>
                  <a:lnTo>
                    <a:pt x="88046" y="78698"/>
                  </a:lnTo>
                  <a:lnTo>
                    <a:pt x="90447" y="79453"/>
                  </a:lnTo>
                  <a:lnTo>
                    <a:pt x="92842" y="80750"/>
                  </a:lnTo>
                  <a:lnTo>
                    <a:pt x="95232" y="82408"/>
                  </a:lnTo>
                  <a:lnTo>
                    <a:pt x="97619" y="83514"/>
                  </a:lnTo>
                  <a:lnTo>
                    <a:pt x="100004" y="84251"/>
                  </a:lnTo>
                  <a:lnTo>
                    <a:pt x="102389" y="84742"/>
                  </a:lnTo>
                  <a:lnTo>
                    <a:pt x="104772" y="85864"/>
                  </a:lnTo>
                  <a:lnTo>
                    <a:pt x="107154" y="87405"/>
                  </a:lnTo>
                  <a:lnTo>
                    <a:pt x="109536" y="89226"/>
                  </a:lnTo>
                  <a:lnTo>
                    <a:pt x="111918" y="91234"/>
                  </a:lnTo>
                  <a:lnTo>
                    <a:pt x="114300" y="93366"/>
                  </a:lnTo>
                  <a:lnTo>
                    <a:pt x="119062" y="97852"/>
                  </a:lnTo>
                  <a:lnTo>
                    <a:pt x="123825" y="102492"/>
                  </a:lnTo>
                  <a:lnTo>
                    <a:pt x="125412" y="104840"/>
                  </a:lnTo>
                  <a:lnTo>
                    <a:pt x="127176" y="109567"/>
                  </a:lnTo>
                  <a:lnTo>
                    <a:pt x="127960" y="114313"/>
                  </a:lnTo>
                  <a:lnTo>
                    <a:pt x="128169" y="116690"/>
                  </a:lnTo>
                  <a:lnTo>
                    <a:pt x="127515" y="119862"/>
                  </a:lnTo>
                  <a:lnTo>
                    <a:pt x="126286" y="123564"/>
                  </a:lnTo>
                  <a:lnTo>
                    <a:pt x="124671" y="127620"/>
                  </a:lnTo>
                  <a:lnTo>
                    <a:pt x="122802" y="131118"/>
                  </a:lnTo>
                  <a:lnTo>
                    <a:pt x="120762" y="134243"/>
                  </a:lnTo>
                  <a:lnTo>
                    <a:pt x="118608" y="137121"/>
                  </a:lnTo>
                  <a:lnTo>
                    <a:pt x="115585" y="140626"/>
                  </a:lnTo>
                  <a:lnTo>
                    <a:pt x="111981" y="144550"/>
                  </a:lnTo>
                  <a:lnTo>
                    <a:pt x="101442" y="155542"/>
                  </a:lnTo>
                  <a:lnTo>
                    <a:pt x="98584" y="158464"/>
                  </a:lnTo>
                  <a:lnTo>
                    <a:pt x="95092" y="161205"/>
                  </a:lnTo>
                  <a:lnTo>
                    <a:pt x="91176" y="163826"/>
                  </a:lnTo>
                  <a:lnTo>
                    <a:pt x="86978" y="166367"/>
                  </a:lnTo>
                  <a:lnTo>
                    <a:pt x="82592" y="168855"/>
                  </a:lnTo>
                  <a:lnTo>
                    <a:pt x="73484" y="173736"/>
                  </a:lnTo>
                  <a:lnTo>
                    <a:pt x="69627" y="176149"/>
                  </a:lnTo>
                  <a:lnTo>
                    <a:pt x="66262" y="178552"/>
                  </a:lnTo>
                  <a:lnTo>
                    <a:pt x="63225" y="180947"/>
                  </a:lnTo>
                  <a:lnTo>
                    <a:pt x="59612" y="183337"/>
                  </a:lnTo>
                  <a:lnTo>
                    <a:pt x="55617" y="185725"/>
                  </a:lnTo>
                  <a:lnTo>
                    <a:pt x="51366" y="188110"/>
                  </a:lnTo>
                  <a:lnTo>
                    <a:pt x="47737" y="189701"/>
                  </a:lnTo>
                  <a:lnTo>
                    <a:pt x="44525" y="190761"/>
                  </a:lnTo>
                  <a:lnTo>
                    <a:pt x="41589" y="191468"/>
                  </a:lnTo>
                  <a:lnTo>
                    <a:pt x="38045" y="191939"/>
                  </a:lnTo>
                  <a:lnTo>
                    <a:pt x="34095" y="192253"/>
                  </a:lnTo>
                  <a:lnTo>
                    <a:pt x="26266" y="192602"/>
                  </a:lnTo>
                  <a:lnTo>
                    <a:pt x="16022" y="192844"/>
                  </a:lnTo>
                  <a:lnTo>
                    <a:pt x="12942" y="190748"/>
                  </a:lnTo>
                  <a:lnTo>
                    <a:pt x="8289" y="186727"/>
                  </a:lnTo>
                  <a:lnTo>
                    <a:pt x="5536" y="184061"/>
                  </a:lnTo>
                  <a:lnTo>
                    <a:pt x="1093" y="179674"/>
                  </a:lnTo>
                  <a:lnTo>
                    <a:pt x="728" y="178520"/>
                  </a:lnTo>
                  <a:lnTo>
                    <a:pt x="144" y="173082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0"/>
            <p:cNvSpPr/>
            <p:nvPr/>
          </p:nvSpPr>
          <p:spPr>
            <a:xfrm>
              <a:off x="5100639" y="1143000"/>
              <a:ext cx="171449" cy="85725"/>
            </a:xfrm>
            <a:custGeom>
              <a:avLst/>
              <a:gdLst/>
              <a:ahLst/>
              <a:cxnLst/>
              <a:rect l="0" t="0" r="0" b="0"/>
              <a:pathLst>
                <a:path w="171449" h="85725">
                  <a:moveTo>
                    <a:pt x="92867" y="0"/>
                  </a:moveTo>
                  <a:lnTo>
                    <a:pt x="48183" y="0"/>
                  </a:lnTo>
                  <a:lnTo>
                    <a:pt x="45615" y="793"/>
                  </a:lnTo>
                  <a:lnTo>
                    <a:pt x="43109" y="2116"/>
                  </a:lnTo>
                  <a:lnTo>
                    <a:pt x="40645" y="3792"/>
                  </a:lnTo>
                  <a:lnTo>
                    <a:pt x="35791" y="5654"/>
                  </a:lnTo>
                  <a:lnTo>
                    <a:pt x="30987" y="6481"/>
                  </a:lnTo>
                  <a:lnTo>
                    <a:pt x="26206" y="6849"/>
                  </a:lnTo>
                  <a:lnTo>
                    <a:pt x="24614" y="7741"/>
                  </a:lnTo>
                  <a:lnTo>
                    <a:pt x="23552" y="9129"/>
                  </a:lnTo>
                  <a:lnTo>
                    <a:pt x="22845" y="10849"/>
                  </a:lnTo>
                  <a:lnTo>
                    <a:pt x="21579" y="11995"/>
                  </a:lnTo>
                  <a:lnTo>
                    <a:pt x="19942" y="12759"/>
                  </a:lnTo>
                  <a:lnTo>
                    <a:pt x="18056" y="13268"/>
                  </a:lnTo>
                  <a:lnTo>
                    <a:pt x="16006" y="14402"/>
                  </a:lnTo>
                  <a:lnTo>
                    <a:pt x="13844" y="15951"/>
                  </a:lnTo>
                  <a:lnTo>
                    <a:pt x="11610" y="17778"/>
                  </a:lnTo>
                  <a:lnTo>
                    <a:pt x="10121" y="19789"/>
                  </a:lnTo>
                  <a:lnTo>
                    <a:pt x="9128" y="21924"/>
                  </a:lnTo>
                  <a:lnTo>
                    <a:pt x="7534" y="27261"/>
                  </a:lnTo>
                  <a:lnTo>
                    <a:pt x="6610" y="28492"/>
                  </a:lnTo>
                  <a:lnTo>
                    <a:pt x="5200" y="30107"/>
                  </a:lnTo>
                  <a:lnTo>
                    <a:pt x="1026" y="34610"/>
                  </a:lnTo>
                  <a:lnTo>
                    <a:pt x="683" y="35773"/>
                  </a:lnTo>
                  <a:lnTo>
                    <a:pt x="455" y="37342"/>
                  </a:lnTo>
                  <a:lnTo>
                    <a:pt x="88" y="41772"/>
                  </a:lnTo>
                  <a:lnTo>
                    <a:pt x="38" y="44494"/>
                  </a:lnTo>
                  <a:lnTo>
                    <a:pt x="0" y="55834"/>
                  </a:lnTo>
                  <a:lnTo>
                    <a:pt x="794" y="57066"/>
                  </a:lnTo>
                  <a:lnTo>
                    <a:pt x="2116" y="58682"/>
                  </a:lnTo>
                  <a:lnTo>
                    <a:pt x="3791" y="60552"/>
                  </a:lnTo>
                  <a:lnTo>
                    <a:pt x="4909" y="62593"/>
                  </a:lnTo>
                  <a:lnTo>
                    <a:pt x="5653" y="64747"/>
                  </a:lnTo>
                  <a:lnTo>
                    <a:pt x="6848" y="70116"/>
                  </a:lnTo>
                  <a:lnTo>
                    <a:pt x="8533" y="71350"/>
                  </a:lnTo>
                  <a:lnTo>
                    <a:pt x="11245" y="72966"/>
                  </a:lnTo>
                  <a:lnTo>
                    <a:pt x="19417" y="77472"/>
                  </a:lnTo>
                  <a:lnTo>
                    <a:pt x="22652" y="78088"/>
                  </a:lnTo>
                  <a:lnTo>
                    <a:pt x="24625" y="78252"/>
                  </a:lnTo>
                  <a:lnTo>
                    <a:pt x="27528" y="79156"/>
                  </a:lnTo>
                  <a:lnTo>
                    <a:pt x="31052" y="80551"/>
                  </a:lnTo>
                  <a:lnTo>
                    <a:pt x="34988" y="82276"/>
                  </a:lnTo>
                  <a:lnTo>
                    <a:pt x="38406" y="83426"/>
                  </a:lnTo>
                  <a:lnTo>
                    <a:pt x="41478" y="84192"/>
                  </a:lnTo>
                  <a:lnTo>
                    <a:pt x="44320" y="84703"/>
                  </a:lnTo>
                  <a:lnTo>
                    <a:pt x="49595" y="85270"/>
                  </a:lnTo>
                  <a:lnTo>
                    <a:pt x="54585" y="85523"/>
                  </a:lnTo>
                  <a:lnTo>
                    <a:pt x="59448" y="85635"/>
                  </a:lnTo>
                  <a:lnTo>
                    <a:pt x="101398" y="85724"/>
                  </a:lnTo>
                  <a:lnTo>
                    <a:pt x="104111" y="84931"/>
                  </a:lnTo>
                  <a:lnTo>
                    <a:pt x="106713" y="83608"/>
                  </a:lnTo>
                  <a:lnTo>
                    <a:pt x="109241" y="81932"/>
                  </a:lnTo>
                  <a:lnTo>
                    <a:pt x="112514" y="80815"/>
                  </a:lnTo>
                  <a:lnTo>
                    <a:pt x="116284" y="80070"/>
                  </a:lnTo>
                  <a:lnTo>
                    <a:pt x="120385" y="79574"/>
                  </a:lnTo>
                  <a:lnTo>
                    <a:pt x="123912" y="78449"/>
                  </a:lnTo>
                  <a:lnTo>
                    <a:pt x="127057" y="76906"/>
                  </a:lnTo>
                  <a:lnTo>
                    <a:pt x="129948" y="75083"/>
                  </a:lnTo>
                  <a:lnTo>
                    <a:pt x="132669" y="73074"/>
                  </a:lnTo>
                  <a:lnTo>
                    <a:pt x="135277" y="70941"/>
                  </a:lnTo>
                  <a:lnTo>
                    <a:pt x="137809" y="68725"/>
                  </a:lnTo>
                  <a:lnTo>
                    <a:pt x="140291" y="66454"/>
                  </a:lnTo>
                  <a:lnTo>
                    <a:pt x="145165" y="61814"/>
                  </a:lnTo>
                  <a:lnTo>
                    <a:pt x="147576" y="60259"/>
                  </a:lnTo>
                  <a:lnTo>
                    <a:pt x="152372" y="58532"/>
                  </a:lnTo>
                  <a:lnTo>
                    <a:pt x="154762" y="57277"/>
                  </a:lnTo>
                  <a:lnTo>
                    <a:pt x="157148" y="55647"/>
                  </a:lnTo>
                  <a:lnTo>
                    <a:pt x="162891" y="51120"/>
                  </a:lnTo>
                  <a:lnTo>
                    <a:pt x="164156" y="49955"/>
                  </a:lnTo>
                  <a:lnTo>
                    <a:pt x="171448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1"/>
            <p:cNvSpPr/>
            <p:nvPr/>
          </p:nvSpPr>
          <p:spPr>
            <a:xfrm>
              <a:off x="3823284" y="2636133"/>
              <a:ext cx="234367" cy="149901"/>
            </a:xfrm>
            <a:custGeom>
              <a:avLst/>
              <a:gdLst/>
              <a:ahLst/>
              <a:cxnLst/>
              <a:rect l="0" t="0" r="0" b="0"/>
              <a:pathLst>
                <a:path w="234367" h="149901">
                  <a:moveTo>
                    <a:pt x="127209" y="42773"/>
                  </a:moveTo>
                  <a:lnTo>
                    <a:pt x="120360" y="35923"/>
                  </a:lnTo>
                  <a:lnTo>
                    <a:pt x="120153" y="31924"/>
                  </a:lnTo>
                  <a:lnTo>
                    <a:pt x="119330" y="30778"/>
                  </a:lnTo>
                  <a:lnTo>
                    <a:pt x="117988" y="30014"/>
                  </a:lnTo>
                  <a:lnTo>
                    <a:pt x="113922" y="28787"/>
                  </a:lnTo>
                  <a:lnTo>
                    <a:pt x="113589" y="27893"/>
                  </a:lnTo>
                  <a:lnTo>
                    <a:pt x="113218" y="24783"/>
                  </a:lnTo>
                  <a:lnTo>
                    <a:pt x="112326" y="22842"/>
                  </a:lnTo>
                  <a:lnTo>
                    <a:pt x="109218" y="18569"/>
                  </a:lnTo>
                  <a:lnTo>
                    <a:pt x="107278" y="17112"/>
                  </a:lnTo>
                  <a:lnTo>
                    <a:pt x="105190" y="16140"/>
                  </a:lnTo>
                  <a:lnTo>
                    <a:pt x="100754" y="15061"/>
                  </a:lnTo>
                  <a:lnTo>
                    <a:pt x="96137" y="14581"/>
                  </a:lnTo>
                  <a:lnTo>
                    <a:pt x="93795" y="13660"/>
                  </a:lnTo>
                  <a:lnTo>
                    <a:pt x="86705" y="9364"/>
                  </a:lnTo>
                  <a:lnTo>
                    <a:pt x="81956" y="8081"/>
                  </a:lnTo>
                  <a:lnTo>
                    <a:pt x="74819" y="7358"/>
                  </a:lnTo>
                  <a:lnTo>
                    <a:pt x="73232" y="6463"/>
                  </a:lnTo>
                  <a:lnTo>
                    <a:pt x="72175" y="5073"/>
                  </a:lnTo>
                  <a:lnTo>
                    <a:pt x="71469" y="3352"/>
                  </a:lnTo>
                  <a:lnTo>
                    <a:pt x="70206" y="2204"/>
                  </a:lnTo>
                  <a:lnTo>
                    <a:pt x="68569" y="1440"/>
                  </a:lnTo>
                  <a:lnTo>
                    <a:pt x="64635" y="590"/>
                  </a:lnTo>
                  <a:lnTo>
                    <a:pt x="57957" y="112"/>
                  </a:lnTo>
                  <a:lnTo>
                    <a:pt x="53304" y="0"/>
                  </a:lnTo>
                  <a:lnTo>
                    <a:pt x="50952" y="764"/>
                  </a:lnTo>
                  <a:lnTo>
                    <a:pt x="43849" y="4838"/>
                  </a:lnTo>
                  <a:lnTo>
                    <a:pt x="39096" y="6069"/>
                  </a:lnTo>
                  <a:lnTo>
                    <a:pt x="31957" y="6762"/>
                  </a:lnTo>
                  <a:lnTo>
                    <a:pt x="29576" y="7653"/>
                  </a:lnTo>
                  <a:lnTo>
                    <a:pt x="23228" y="11906"/>
                  </a:lnTo>
                  <a:lnTo>
                    <a:pt x="21464" y="13179"/>
                  </a:lnTo>
                  <a:lnTo>
                    <a:pt x="20994" y="14312"/>
                  </a:lnTo>
                  <a:lnTo>
                    <a:pt x="20471" y="17688"/>
                  </a:lnTo>
                  <a:lnTo>
                    <a:pt x="19538" y="19700"/>
                  </a:lnTo>
                  <a:lnTo>
                    <a:pt x="16384" y="24051"/>
                  </a:lnTo>
                  <a:lnTo>
                    <a:pt x="14432" y="27117"/>
                  </a:lnTo>
                  <a:lnTo>
                    <a:pt x="12337" y="30748"/>
                  </a:lnTo>
                  <a:lnTo>
                    <a:pt x="10147" y="34756"/>
                  </a:lnTo>
                  <a:lnTo>
                    <a:pt x="7893" y="42191"/>
                  </a:lnTo>
                  <a:lnTo>
                    <a:pt x="5596" y="51910"/>
                  </a:lnTo>
                  <a:lnTo>
                    <a:pt x="3271" y="63152"/>
                  </a:lnTo>
                  <a:lnTo>
                    <a:pt x="1722" y="71440"/>
                  </a:lnTo>
                  <a:lnTo>
                    <a:pt x="689" y="77759"/>
                  </a:lnTo>
                  <a:lnTo>
                    <a:pt x="0" y="82766"/>
                  </a:lnTo>
                  <a:lnTo>
                    <a:pt x="334" y="86897"/>
                  </a:lnTo>
                  <a:lnTo>
                    <a:pt x="1351" y="90445"/>
                  </a:lnTo>
                  <a:lnTo>
                    <a:pt x="2822" y="93605"/>
                  </a:lnTo>
                  <a:lnTo>
                    <a:pt x="3804" y="96504"/>
                  </a:lnTo>
                  <a:lnTo>
                    <a:pt x="4457" y="99232"/>
                  </a:lnTo>
                  <a:lnTo>
                    <a:pt x="4893" y="101843"/>
                  </a:lnTo>
                  <a:lnTo>
                    <a:pt x="5978" y="104378"/>
                  </a:lnTo>
                  <a:lnTo>
                    <a:pt x="7494" y="106862"/>
                  </a:lnTo>
                  <a:lnTo>
                    <a:pt x="9300" y="109311"/>
                  </a:lnTo>
                  <a:lnTo>
                    <a:pt x="11296" y="111738"/>
                  </a:lnTo>
                  <a:lnTo>
                    <a:pt x="13422" y="114150"/>
                  </a:lnTo>
                  <a:lnTo>
                    <a:pt x="15632" y="116551"/>
                  </a:lnTo>
                  <a:lnTo>
                    <a:pt x="17106" y="118946"/>
                  </a:lnTo>
                  <a:lnTo>
                    <a:pt x="18088" y="121336"/>
                  </a:lnTo>
                  <a:lnTo>
                    <a:pt x="18743" y="123723"/>
                  </a:lnTo>
                  <a:lnTo>
                    <a:pt x="19974" y="126109"/>
                  </a:lnTo>
                  <a:lnTo>
                    <a:pt x="21587" y="128493"/>
                  </a:lnTo>
                  <a:lnTo>
                    <a:pt x="23457" y="130876"/>
                  </a:lnTo>
                  <a:lnTo>
                    <a:pt x="25497" y="133258"/>
                  </a:lnTo>
                  <a:lnTo>
                    <a:pt x="27651" y="135640"/>
                  </a:lnTo>
                  <a:lnTo>
                    <a:pt x="29881" y="138022"/>
                  </a:lnTo>
                  <a:lnTo>
                    <a:pt x="32161" y="139609"/>
                  </a:lnTo>
                  <a:lnTo>
                    <a:pt x="36812" y="141374"/>
                  </a:lnTo>
                  <a:lnTo>
                    <a:pt x="38369" y="142638"/>
                  </a:lnTo>
                  <a:lnTo>
                    <a:pt x="39407" y="144275"/>
                  </a:lnTo>
                  <a:lnTo>
                    <a:pt x="40100" y="146159"/>
                  </a:lnTo>
                  <a:lnTo>
                    <a:pt x="41355" y="147416"/>
                  </a:lnTo>
                  <a:lnTo>
                    <a:pt x="42986" y="148254"/>
                  </a:lnTo>
                  <a:lnTo>
                    <a:pt x="46914" y="149185"/>
                  </a:lnTo>
                  <a:lnTo>
                    <a:pt x="53588" y="149708"/>
                  </a:lnTo>
                  <a:lnTo>
                    <a:pt x="60593" y="149864"/>
                  </a:lnTo>
                  <a:lnTo>
                    <a:pt x="65323" y="149900"/>
                  </a:lnTo>
                  <a:lnTo>
                    <a:pt x="67695" y="149116"/>
                  </a:lnTo>
                  <a:lnTo>
                    <a:pt x="74827" y="145014"/>
                  </a:lnTo>
                  <a:lnTo>
                    <a:pt x="79587" y="143776"/>
                  </a:lnTo>
                  <a:lnTo>
                    <a:pt x="86464" y="141109"/>
                  </a:lnTo>
                  <a:lnTo>
                    <a:pt x="90521" y="139286"/>
                  </a:lnTo>
                  <a:lnTo>
                    <a:pt x="93226" y="137277"/>
                  </a:lnTo>
                  <a:lnTo>
                    <a:pt x="95029" y="135145"/>
                  </a:lnTo>
                  <a:lnTo>
                    <a:pt x="97826" y="130658"/>
                  </a:lnTo>
                  <a:lnTo>
                    <a:pt x="101714" y="126018"/>
                  </a:lnTo>
                  <a:lnTo>
                    <a:pt x="103863" y="123670"/>
                  </a:lnTo>
                  <a:lnTo>
                    <a:pt x="108367" y="118944"/>
                  </a:lnTo>
                  <a:lnTo>
                    <a:pt x="110679" y="115778"/>
                  </a:lnTo>
                  <a:lnTo>
                    <a:pt x="113014" y="112081"/>
                  </a:lnTo>
                  <a:lnTo>
                    <a:pt x="115364" y="108028"/>
                  </a:lnTo>
                  <a:lnTo>
                    <a:pt x="116932" y="104533"/>
                  </a:lnTo>
                  <a:lnTo>
                    <a:pt x="117976" y="101409"/>
                  </a:lnTo>
                  <a:lnTo>
                    <a:pt x="118673" y="98532"/>
                  </a:lnTo>
                  <a:lnTo>
                    <a:pt x="119931" y="95821"/>
                  </a:lnTo>
                  <a:lnTo>
                    <a:pt x="121563" y="93219"/>
                  </a:lnTo>
                  <a:lnTo>
                    <a:pt x="123446" y="90691"/>
                  </a:lnTo>
                  <a:lnTo>
                    <a:pt x="124700" y="87418"/>
                  </a:lnTo>
                  <a:lnTo>
                    <a:pt x="125536" y="83649"/>
                  </a:lnTo>
                  <a:lnTo>
                    <a:pt x="126094" y="79548"/>
                  </a:lnTo>
                  <a:lnTo>
                    <a:pt x="126466" y="76021"/>
                  </a:lnTo>
                  <a:lnTo>
                    <a:pt x="126714" y="72876"/>
                  </a:lnTo>
                  <a:lnTo>
                    <a:pt x="126879" y="69985"/>
                  </a:lnTo>
                  <a:lnTo>
                    <a:pt x="127062" y="64657"/>
                  </a:lnTo>
                  <a:lnTo>
                    <a:pt x="127180" y="54769"/>
                  </a:lnTo>
                  <a:lnTo>
                    <a:pt x="127201" y="47562"/>
                  </a:lnTo>
                  <a:lnTo>
                    <a:pt x="126410" y="45172"/>
                  </a:lnTo>
                  <a:lnTo>
                    <a:pt x="125089" y="42785"/>
                  </a:lnTo>
                  <a:lnTo>
                    <a:pt x="120091" y="35666"/>
                  </a:lnTo>
                  <a:lnTo>
                    <a:pt x="120068" y="35632"/>
                  </a:lnTo>
                  <a:lnTo>
                    <a:pt x="120067" y="39422"/>
                  </a:lnTo>
                  <a:lnTo>
                    <a:pt x="120860" y="41333"/>
                  </a:lnTo>
                  <a:lnTo>
                    <a:pt x="123858" y="45573"/>
                  </a:lnTo>
                  <a:lnTo>
                    <a:pt x="127837" y="50103"/>
                  </a:lnTo>
                  <a:lnTo>
                    <a:pt x="130009" y="52422"/>
                  </a:lnTo>
                  <a:lnTo>
                    <a:pt x="131456" y="54762"/>
                  </a:lnTo>
                  <a:lnTo>
                    <a:pt x="132422" y="57115"/>
                  </a:lnTo>
                  <a:lnTo>
                    <a:pt x="133066" y="59479"/>
                  </a:lnTo>
                  <a:lnTo>
                    <a:pt x="133495" y="61847"/>
                  </a:lnTo>
                  <a:lnTo>
                    <a:pt x="133781" y="64220"/>
                  </a:lnTo>
                  <a:lnTo>
                    <a:pt x="133972" y="66596"/>
                  </a:lnTo>
                  <a:lnTo>
                    <a:pt x="134893" y="69768"/>
                  </a:lnTo>
                  <a:lnTo>
                    <a:pt x="136301" y="73469"/>
                  </a:lnTo>
                  <a:lnTo>
                    <a:pt x="138033" y="77525"/>
                  </a:lnTo>
                  <a:lnTo>
                    <a:pt x="139187" y="81022"/>
                  </a:lnTo>
                  <a:lnTo>
                    <a:pt x="139957" y="84147"/>
                  </a:lnTo>
                  <a:lnTo>
                    <a:pt x="140470" y="87025"/>
                  </a:lnTo>
                  <a:lnTo>
                    <a:pt x="141606" y="89736"/>
                  </a:lnTo>
                  <a:lnTo>
                    <a:pt x="143157" y="92338"/>
                  </a:lnTo>
                  <a:lnTo>
                    <a:pt x="144985" y="94866"/>
                  </a:lnTo>
                  <a:lnTo>
                    <a:pt x="146203" y="97346"/>
                  </a:lnTo>
                  <a:lnTo>
                    <a:pt x="147016" y="99792"/>
                  </a:lnTo>
                  <a:lnTo>
                    <a:pt x="147558" y="102217"/>
                  </a:lnTo>
                  <a:lnTo>
                    <a:pt x="148712" y="104627"/>
                  </a:lnTo>
                  <a:lnTo>
                    <a:pt x="150276" y="107028"/>
                  </a:lnTo>
                  <a:lnTo>
                    <a:pt x="152112" y="109422"/>
                  </a:lnTo>
                  <a:lnTo>
                    <a:pt x="154130" y="112605"/>
                  </a:lnTo>
                  <a:lnTo>
                    <a:pt x="156269" y="116316"/>
                  </a:lnTo>
                  <a:lnTo>
                    <a:pt x="158488" y="120376"/>
                  </a:lnTo>
                  <a:lnTo>
                    <a:pt x="160763" y="123084"/>
                  </a:lnTo>
                  <a:lnTo>
                    <a:pt x="163071" y="124888"/>
                  </a:lnTo>
                  <a:lnTo>
                    <a:pt x="167754" y="127687"/>
                  </a:lnTo>
                  <a:lnTo>
                    <a:pt x="172482" y="131577"/>
                  </a:lnTo>
                  <a:lnTo>
                    <a:pt x="174853" y="132932"/>
                  </a:lnTo>
                  <a:lnTo>
                    <a:pt x="179606" y="134438"/>
                  </a:lnTo>
                  <a:lnTo>
                    <a:pt x="186743" y="135285"/>
                  </a:lnTo>
                  <a:lnTo>
                    <a:pt x="191505" y="133816"/>
                  </a:lnTo>
                  <a:lnTo>
                    <a:pt x="197854" y="131250"/>
                  </a:lnTo>
                  <a:lnTo>
                    <a:pt x="205262" y="127951"/>
                  </a:lnTo>
                  <a:lnTo>
                    <a:pt x="210995" y="124958"/>
                  </a:lnTo>
                  <a:lnTo>
                    <a:pt x="215610" y="122169"/>
                  </a:lnTo>
                  <a:lnTo>
                    <a:pt x="219480" y="119516"/>
                  </a:lnTo>
                  <a:lnTo>
                    <a:pt x="222855" y="116954"/>
                  </a:lnTo>
                  <a:lnTo>
                    <a:pt x="225898" y="114452"/>
                  </a:lnTo>
                  <a:lnTo>
                    <a:pt x="228720" y="111990"/>
                  </a:lnTo>
                  <a:lnTo>
                    <a:pt x="230602" y="109555"/>
                  </a:lnTo>
                  <a:lnTo>
                    <a:pt x="231857" y="107138"/>
                  </a:lnTo>
                  <a:lnTo>
                    <a:pt x="234366" y="999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2"/>
            <p:cNvSpPr/>
            <p:nvPr/>
          </p:nvSpPr>
          <p:spPr>
            <a:xfrm>
              <a:off x="4029075" y="2536039"/>
              <a:ext cx="200026" cy="78538"/>
            </a:xfrm>
            <a:custGeom>
              <a:avLst/>
              <a:gdLst/>
              <a:ahLst/>
              <a:cxnLst/>
              <a:rect l="0" t="0" r="0" b="0"/>
              <a:pathLst>
                <a:path w="200026" h="78538">
                  <a:moveTo>
                    <a:pt x="0" y="42854"/>
                  </a:moveTo>
                  <a:lnTo>
                    <a:pt x="0" y="36005"/>
                  </a:lnTo>
                  <a:lnTo>
                    <a:pt x="2116" y="33725"/>
                  </a:lnTo>
                  <a:lnTo>
                    <a:pt x="6151" y="29585"/>
                  </a:lnTo>
                  <a:lnTo>
                    <a:pt x="6481" y="28452"/>
                  </a:lnTo>
                  <a:lnTo>
                    <a:pt x="6702" y="26903"/>
                  </a:lnTo>
                  <a:lnTo>
                    <a:pt x="6849" y="25076"/>
                  </a:lnTo>
                  <a:lnTo>
                    <a:pt x="7741" y="23859"/>
                  </a:lnTo>
                  <a:lnTo>
                    <a:pt x="9130" y="23047"/>
                  </a:lnTo>
                  <a:lnTo>
                    <a:pt x="10849" y="22505"/>
                  </a:lnTo>
                  <a:lnTo>
                    <a:pt x="12788" y="21351"/>
                  </a:lnTo>
                  <a:lnTo>
                    <a:pt x="14876" y="19787"/>
                  </a:lnTo>
                  <a:lnTo>
                    <a:pt x="17061" y="17952"/>
                  </a:lnTo>
                  <a:lnTo>
                    <a:pt x="19311" y="16727"/>
                  </a:lnTo>
                  <a:lnTo>
                    <a:pt x="27065" y="14211"/>
                  </a:lnTo>
                  <a:lnTo>
                    <a:pt x="30743" y="12646"/>
                  </a:lnTo>
                  <a:lnTo>
                    <a:pt x="34783" y="10810"/>
                  </a:lnTo>
                  <a:lnTo>
                    <a:pt x="38270" y="9585"/>
                  </a:lnTo>
                  <a:lnTo>
                    <a:pt x="44261" y="8224"/>
                  </a:lnTo>
                  <a:lnTo>
                    <a:pt x="47764" y="7068"/>
                  </a:lnTo>
                  <a:lnTo>
                    <a:pt x="51685" y="5503"/>
                  </a:lnTo>
                  <a:lnTo>
                    <a:pt x="55888" y="3666"/>
                  </a:lnTo>
                  <a:lnTo>
                    <a:pt x="59484" y="2441"/>
                  </a:lnTo>
                  <a:lnTo>
                    <a:pt x="65595" y="1080"/>
                  </a:lnTo>
                  <a:lnTo>
                    <a:pt x="70957" y="476"/>
                  </a:lnTo>
                  <a:lnTo>
                    <a:pt x="75987" y="207"/>
                  </a:lnTo>
                  <a:lnTo>
                    <a:pt x="80867" y="88"/>
                  </a:lnTo>
                  <a:lnTo>
                    <a:pt x="95241" y="0"/>
                  </a:lnTo>
                  <a:lnTo>
                    <a:pt x="96832" y="791"/>
                  </a:lnTo>
                  <a:lnTo>
                    <a:pt x="97892" y="2112"/>
                  </a:lnTo>
                  <a:lnTo>
                    <a:pt x="98599" y="3787"/>
                  </a:lnTo>
                  <a:lnTo>
                    <a:pt x="99863" y="4903"/>
                  </a:lnTo>
                  <a:lnTo>
                    <a:pt x="101501" y="5647"/>
                  </a:lnTo>
                  <a:lnTo>
                    <a:pt x="103385" y="6144"/>
                  </a:lnTo>
                  <a:lnTo>
                    <a:pt x="104642" y="7268"/>
                  </a:lnTo>
                  <a:lnTo>
                    <a:pt x="105480" y="8811"/>
                  </a:lnTo>
                  <a:lnTo>
                    <a:pt x="106038" y="10634"/>
                  </a:lnTo>
                  <a:lnTo>
                    <a:pt x="106411" y="12643"/>
                  </a:lnTo>
                  <a:lnTo>
                    <a:pt x="106660" y="14776"/>
                  </a:lnTo>
                  <a:lnTo>
                    <a:pt x="106825" y="16991"/>
                  </a:lnTo>
                  <a:lnTo>
                    <a:pt x="106935" y="19263"/>
                  </a:lnTo>
                  <a:lnTo>
                    <a:pt x="107058" y="23902"/>
                  </a:lnTo>
                  <a:lnTo>
                    <a:pt x="106297" y="26251"/>
                  </a:lnTo>
                  <a:lnTo>
                    <a:pt x="104996" y="28610"/>
                  </a:lnTo>
                  <a:lnTo>
                    <a:pt x="103335" y="30977"/>
                  </a:lnTo>
                  <a:lnTo>
                    <a:pt x="102227" y="33349"/>
                  </a:lnTo>
                  <a:lnTo>
                    <a:pt x="101489" y="35723"/>
                  </a:lnTo>
                  <a:lnTo>
                    <a:pt x="100996" y="38100"/>
                  </a:lnTo>
                  <a:lnTo>
                    <a:pt x="99875" y="40479"/>
                  </a:lnTo>
                  <a:lnTo>
                    <a:pt x="98333" y="42858"/>
                  </a:lnTo>
                  <a:lnTo>
                    <a:pt x="96512" y="45238"/>
                  </a:lnTo>
                  <a:lnTo>
                    <a:pt x="94503" y="47618"/>
                  </a:lnTo>
                  <a:lnTo>
                    <a:pt x="92371" y="49999"/>
                  </a:lnTo>
                  <a:lnTo>
                    <a:pt x="87037" y="55731"/>
                  </a:lnTo>
                  <a:lnTo>
                    <a:pt x="75896" y="66961"/>
                  </a:lnTo>
                  <a:lnTo>
                    <a:pt x="75204" y="69244"/>
                  </a:lnTo>
                  <a:lnTo>
                    <a:pt x="75536" y="71560"/>
                  </a:lnTo>
                  <a:lnTo>
                    <a:pt x="77980" y="77188"/>
                  </a:lnTo>
                  <a:lnTo>
                    <a:pt x="78974" y="77649"/>
                  </a:lnTo>
                  <a:lnTo>
                    <a:pt x="84679" y="78451"/>
                  </a:lnTo>
                  <a:lnTo>
                    <a:pt x="89493" y="78519"/>
                  </a:lnTo>
                  <a:lnTo>
                    <a:pt x="93000" y="78537"/>
                  </a:lnTo>
                  <a:lnTo>
                    <a:pt x="96131" y="77755"/>
                  </a:lnTo>
                  <a:lnTo>
                    <a:pt x="99012" y="76440"/>
                  </a:lnTo>
                  <a:lnTo>
                    <a:pt x="101727" y="74770"/>
                  </a:lnTo>
                  <a:lnTo>
                    <a:pt x="105124" y="73656"/>
                  </a:lnTo>
                  <a:lnTo>
                    <a:pt x="108976" y="72914"/>
                  </a:lnTo>
                  <a:lnTo>
                    <a:pt x="113132" y="72419"/>
                  </a:lnTo>
                  <a:lnTo>
                    <a:pt x="116696" y="71295"/>
                  </a:lnTo>
                  <a:lnTo>
                    <a:pt x="119867" y="69753"/>
                  </a:lnTo>
                  <a:lnTo>
                    <a:pt x="122773" y="67930"/>
                  </a:lnTo>
                  <a:lnTo>
                    <a:pt x="126298" y="66716"/>
                  </a:lnTo>
                  <a:lnTo>
                    <a:pt x="130237" y="65905"/>
                  </a:lnTo>
                  <a:lnTo>
                    <a:pt x="134449" y="65366"/>
                  </a:lnTo>
                  <a:lnTo>
                    <a:pt x="138845" y="65005"/>
                  </a:lnTo>
                  <a:lnTo>
                    <a:pt x="143363" y="64766"/>
                  </a:lnTo>
                  <a:lnTo>
                    <a:pt x="147963" y="64605"/>
                  </a:lnTo>
                  <a:lnTo>
                    <a:pt x="153411" y="63705"/>
                  </a:lnTo>
                  <a:lnTo>
                    <a:pt x="159423" y="62311"/>
                  </a:lnTo>
                  <a:lnTo>
                    <a:pt x="165814" y="60588"/>
                  </a:lnTo>
                  <a:lnTo>
                    <a:pt x="170867" y="59439"/>
                  </a:lnTo>
                  <a:lnTo>
                    <a:pt x="175030" y="58674"/>
                  </a:lnTo>
                  <a:lnTo>
                    <a:pt x="178599" y="58163"/>
                  </a:lnTo>
                  <a:lnTo>
                    <a:pt x="182566" y="57823"/>
                  </a:lnTo>
                  <a:lnTo>
                    <a:pt x="186798" y="57596"/>
                  </a:lnTo>
                  <a:lnTo>
                    <a:pt x="200025" y="5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"/>
            <p:cNvSpPr/>
            <p:nvPr/>
          </p:nvSpPr>
          <p:spPr>
            <a:xfrm>
              <a:off x="4350543" y="2636043"/>
              <a:ext cx="114301" cy="21432"/>
            </a:xfrm>
            <a:custGeom>
              <a:avLst/>
              <a:gdLst/>
              <a:ahLst/>
              <a:cxnLst/>
              <a:rect l="0" t="0" r="0" b="0"/>
              <a:pathLst>
                <a:path w="114301" h="21432">
                  <a:moveTo>
                    <a:pt x="0" y="21431"/>
                  </a:moveTo>
                  <a:lnTo>
                    <a:pt x="17000" y="21431"/>
                  </a:lnTo>
                  <a:lnTo>
                    <a:pt x="20065" y="20638"/>
                  </a:lnTo>
                  <a:lnTo>
                    <a:pt x="23695" y="19315"/>
                  </a:lnTo>
                  <a:lnTo>
                    <a:pt x="27703" y="17639"/>
                  </a:lnTo>
                  <a:lnTo>
                    <a:pt x="31169" y="16522"/>
                  </a:lnTo>
                  <a:lnTo>
                    <a:pt x="34273" y="15777"/>
                  </a:lnTo>
                  <a:lnTo>
                    <a:pt x="37136" y="15281"/>
                  </a:lnTo>
                  <a:lnTo>
                    <a:pt x="40633" y="14950"/>
                  </a:lnTo>
                  <a:lnTo>
                    <a:pt x="44551" y="14729"/>
                  </a:lnTo>
                  <a:lnTo>
                    <a:pt x="53138" y="14484"/>
                  </a:lnTo>
                  <a:lnTo>
                    <a:pt x="62246" y="14375"/>
                  </a:lnTo>
                  <a:lnTo>
                    <a:pt x="66104" y="13552"/>
                  </a:lnTo>
                  <a:lnTo>
                    <a:pt x="69470" y="12210"/>
                  </a:lnTo>
                  <a:lnTo>
                    <a:pt x="72507" y="10521"/>
                  </a:lnTo>
                  <a:lnTo>
                    <a:pt x="75325" y="9395"/>
                  </a:lnTo>
                  <a:lnTo>
                    <a:pt x="77998" y="8645"/>
                  </a:lnTo>
                  <a:lnTo>
                    <a:pt x="80574" y="8145"/>
                  </a:lnTo>
                  <a:lnTo>
                    <a:pt x="83879" y="7811"/>
                  </a:lnTo>
                  <a:lnTo>
                    <a:pt x="87669" y="7589"/>
                  </a:lnTo>
                  <a:lnTo>
                    <a:pt x="91784" y="7440"/>
                  </a:lnTo>
                  <a:lnTo>
                    <a:pt x="96114" y="6548"/>
                  </a:lnTo>
                  <a:lnTo>
                    <a:pt x="100589" y="5159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4"/>
            <p:cNvSpPr/>
            <p:nvPr/>
          </p:nvSpPr>
          <p:spPr>
            <a:xfrm>
              <a:off x="4357687" y="2700337"/>
              <a:ext cx="135732" cy="28576"/>
            </a:xfrm>
            <a:custGeom>
              <a:avLst/>
              <a:gdLst/>
              <a:ahLst/>
              <a:cxnLst/>
              <a:rect l="0" t="0" r="0" b="0"/>
              <a:pathLst>
                <a:path w="135732" h="28576">
                  <a:moveTo>
                    <a:pt x="0" y="28575"/>
                  </a:moveTo>
                  <a:lnTo>
                    <a:pt x="3792" y="24783"/>
                  </a:lnTo>
                  <a:lnTo>
                    <a:pt x="5703" y="23665"/>
                  </a:lnTo>
                  <a:lnTo>
                    <a:pt x="7771" y="22921"/>
                  </a:lnTo>
                  <a:lnTo>
                    <a:pt x="9943" y="22424"/>
                  </a:lnTo>
                  <a:lnTo>
                    <a:pt x="12185" y="22093"/>
                  </a:lnTo>
                  <a:lnTo>
                    <a:pt x="14473" y="21873"/>
                  </a:lnTo>
                  <a:lnTo>
                    <a:pt x="16792" y="21725"/>
                  </a:lnTo>
                  <a:lnTo>
                    <a:pt x="23603" y="21562"/>
                  </a:lnTo>
                  <a:lnTo>
                    <a:pt x="37118" y="21457"/>
                  </a:lnTo>
                  <a:lnTo>
                    <a:pt x="41414" y="20655"/>
                  </a:lnTo>
                  <a:lnTo>
                    <a:pt x="46660" y="19326"/>
                  </a:lnTo>
                  <a:lnTo>
                    <a:pt x="52538" y="17647"/>
                  </a:lnTo>
                  <a:lnTo>
                    <a:pt x="57250" y="16527"/>
                  </a:lnTo>
                  <a:lnTo>
                    <a:pt x="61185" y="15780"/>
                  </a:lnTo>
                  <a:lnTo>
                    <a:pt x="64603" y="15283"/>
                  </a:lnTo>
                  <a:lnTo>
                    <a:pt x="68469" y="14951"/>
                  </a:lnTo>
                  <a:lnTo>
                    <a:pt x="72633" y="14730"/>
                  </a:lnTo>
                  <a:lnTo>
                    <a:pt x="76997" y="14583"/>
                  </a:lnTo>
                  <a:lnTo>
                    <a:pt x="82288" y="13690"/>
                  </a:lnTo>
                  <a:lnTo>
                    <a:pt x="88196" y="12302"/>
                  </a:lnTo>
                  <a:lnTo>
                    <a:pt x="94516" y="10583"/>
                  </a:lnTo>
                  <a:lnTo>
                    <a:pt x="99523" y="9436"/>
                  </a:lnTo>
                  <a:lnTo>
                    <a:pt x="103655" y="8673"/>
                  </a:lnTo>
                  <a:lnTo>
                    <a:pt x="107204" y="8163"/>
                  </a:lnTo>
                  <a:lnTo>
                    <a:pt x="111157" y="7029"/>
                  </a:lnTo>
                  <a:lnTo>
                    <a:pt x="115379" y="5480"/>
                  </a:lnTo>
                  <a:lnTo>
                    <a:pt x="119782" y="3653"/>
                  </a:lnTo>
                  <a:lnTo>
                    <a:pt x="123511" y="2436"/>
                  </a:lnTo>
                  <a:lnTo>
                    <a:pt x="126791" y="1624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5"/>
            <p:cNvSpPr/>
            <p:nvPr/>
          </p:nvSpPr>
          <p:spPr>
            <a:xfrm>
              <a:off x="4779168" y="2543175"/>
              <a:ext cx="156021" cy="177503"/>
            </a:xfrm>
            <a:custGeom>
              <a:avLst/>
              <a:gdLst/>
              <a:ahLst/>
              <a:cxnLst/>
              <a:rect l="0" t="0" r="0" b="0"/>
              <a:pathLst>
                <a:path w="156021" h="177503">
                  <a:moveTo>
                    <a:pt x="0" y="0"/>
                  </a:moveTo>
                  <a:lnTo>
                    <a:pt x="0" y="19849"/>
                  </a:lnTo>
                  <a:lnTo>
                    <a:pt x="794" y="22758"/>
                  </a:lnTo>
                  <a:lnTo>
                    <a:pt x="3793" y="32339"/>
                  </a:lnTo>
                  <a:lnTo>
                    <a:pt x="4910" y="36641"/>
                  </a:lnTo>
                  <a:lnTo>
                    <a:pt x="5655" y="40302"/>
                  </a:lnTo>
                  <a:lnTo>
                    <a:pt x="6151" y="43536"/>
                  </a:lnTo>
                  <a:lnTo>
                    <a:pt x="7276" y="48074"/>
                  </a:lnTo>
                  <a:lnTo>
                    <a:pt x="8819" y="53481"/>
                  </a:lnTo>
                  <a:lnTo>
                    <a:pt x="10642" y="59466"/>
                  </a:lnTo>
                  <a:lnTo>
                    <a:pt x="12651" y="65044"/>
                  </a:lnTo>
                  <a:lnTo>
                    <a:pt x="14785" y="70350"/>
                  </a:lnTo>
                  <a:lnTo>
                    <a:pt x="17000" y="75475"/>
                  </a:lnTo>
                  <a:lnTo>
                    <a:pt x="21579" y="85403"/>
                  </a:lnTo>
                  <a:lnTo>
                    <a:pt x="30986" y="104711"/>
                  </a:lnTo>
                  <a:lnTo>
                    <a:pt x="32564" y="108701"/>
                  </a:lnTo>
                  <a:lnTo>
                    <a:pt x="33615" y="112155"/>
                  </a:lnTo>
                  <a:lnTo>
                    <a:pt x="34316" y="115251"/>
                  </a:lnTo>
                  <a:lnTo>
                    <a:pt x="35578" y="118903"/>
                  </a:lnTo>
                  <a:lnTo>
                    <a:pt x="37212" y="122924"/>
                  </a:lnTo>
                  <a:lnTo>
                    <a:pt x="39096" y="127193"/>
                  </a:lnTo>
                  <a:lnTo>
                    <a:pt x="40351" y="130833"/>
                  </a:lnTo>
                  <a:lnTo>
                    <a:pt x="41188" y="134053"/>
                  </a:lnTo>
                  <a:lnTo>
                    <a:pt x="41747" y="136993"/>
                  </a:lnTo>
                  <a:lnTo>
                    <a:pt x="42119" y="141335"/>
                  </a:lnTo>
                  <a:lnTo>
                    <a:pt x="42367" y="146611"/>
                  </a:lnTo>
                  <a:lnTo>
                    <a:pt x="42765" y="160810"/>
                  </a:lnTo>
                  <a:lnTo>
                    <a:pt x="42797" y="161182"/>
                  </a:lnTo>
                  <a:lnTo>
                    <a:pt x="42855" y="157848"/>
                  </a:lnTo>
                  <a:lnTo>
                    <a:pt x="39068" y="153573"/>
                  </a:lnTo>
                  <a:lnTo>
                    <a:pt x="37951" y="151594"/>
                  </a:lnTo>
                  <a:lnTo>
                    <a:pt x="36712" y="147279"/>
                  </a:lnTo>
                  <a:lnTo>
                    <a:pt x="36160" y="142716"/>
                  </a:lnTo>
                  <a:lnTo>
                    <a:pt x="35915" y="138041"/>
                  </a:lnTo>
                  <a:lnTo>
                    <a:pt x="35806" y="133318"/>
                  </a:lnTo>
                  <a:lnTo>
                    <a:pt x="35745" y="126196"/>
                  </a:lnTo>
                  <a:lnTo>
                    <a:pt x="36530" y="123024"/>
                  </a:lnTo>
                  <a:lnTo>
                    <a:pt x="37847" y="119322"/>
                  </a:lnTo>
                  <a:lnTo>
                    <a:pt x="41872" y="109559"/>
                  </a:lnTo>
                  <a:lnTo>
                    <a:pt x="46361" y="104076"/>
                  </a:lnTo>
                  <a:lnTo>
                    <a:pt x="50503" y="99701"/>
                  </a:lnTo>
                  <a:lnTo>
                    <a:pt x="52719" y="97424"/>
                  </a:lnTo>
                  <a:lnTo>
                    <a:pt x="55784" y="95112"/>
                  </a:lnTo>
                  <a:lnTo>
                    <a:pt x="59414" y="92776"/>
                  </a:lnTo>
                  <a:lnTo>
                    <a:pt x="63422" y="90426"/>
                  </a:lnTo>
                  <a:lnTo>
                    <a:pt x="66888" y="88859"/>
                  </a:lnTo>
                  <a:lnTo>
                    <a:pt x="69992" y="87814"/>
                  </a:lnTo>
                  <a:lnTo>
                    <a:pt x="72855" y="87117"/>
                  </a:lnTo>
                  <a:lnTo>
                    <a:pt x="76351" y="86653"/>
                  </a:lnTo>
                  <a:lnTo>
                    <a:pt x="80270" y="86344"/>
                  </a:lnTo>
                  <a:lnTo>
                    <a:pt x="84470" y="86137"/>
                  </a:lnTo>
                  <a:lnTo>
                    <a:pt x="93369" y="85908"/>
                  </a:lnTo>
                  <a:lnTo>
                    <a:pt x="108226" y="85761"/>
                  </a:lnTo>
                  <a:lnTo>
                    <a:pt x="111044" y="86542"/>
                  </a:lnTo>
                  <a:lnTo>
                    <a:pt x="113717" y="87857"/>
                  </a:lnTo>
                  <a:lnTo>
                    <a:pt x="116293" y="89528"/>
                  </a:lnTo>
                  <a:lnTo>
                    <a:pt x="118803" y="91435"/>
                  </a:lnTo>
                  <a:lnTo>
                    <a:pt x="121271" y="93500"/>
                  </a:lnTo>
                  <a:lnTo>
                    <a:pt x="123710" y="95671"/>
                  </a:lnTo>
                  <a:lnTo>
                    <a:pt x="126924" y="97912"/>
                  </a:lnTo>
                  <a:lnTo>
                    <a:pt x="130653" y="100199"/>
                  </a:lnTo>
                  <a:lnTo>
                    <a:pt x="134727" y="102518"/>
                  </a:lnTo>
                  <a:lnTo>
                    <a:pt x="138236" y="104858"/>
                  </a:lnTo>
                  <a:lnTo>
                    <a:pt x="141371" y="107212"/>
                  </a:lnTo>
                  <a:lnTo>
                    <a:pt x="148310" y="112899"/>
                  </a:lnTo>
                  <a:lnTo>
                    <a:pt x="151377" y="115794"/>
                  </a:lnTo>
                  <a:lnTo>
                    <a:pt x="153305" y="117677"/>
                  </a:lnTo>
                  <a:lnTo>
                    <a:pt x="154591" y="120520"/>
                  </a:lnTo>
                  <a:lnTo>
                    <a:pt x="155448" y="124003"/>
                  </a:lnTo>
                  <a:lnTo>
                    <a:pt x="156020" y="127912"/>
                  </a:lnTo>
                  <a:lnTo>
                    <a:pt x="155607" y="130518"/>
                  </a:lnTo>
                  <a:lnTo>
                    <a:pt x="154538" y="132256"/>
                  </a:lnTo>
                  <a:lnTo>
                    <a:pt x="153032" y="133414"/>
                  </a:lnTo>
                  <a:lnTo>
                    <a:pt x="152028" y="135774"/>
                  </a:lnTo>
                  <a:lnTo>
                    <a:pt x="151358" y="138934"/>
                  </a:lnTo>
                  <a:lnTo>
                    <a:pt x="150912" y="142629"/>
                  </a:lnTo>
                  <a:lnTo>
                    <a:pt x="149821" y="145886"/>
                  </a:lnTo>
                  <a:lnTo>
                    <a:pt x="148299" y="148851"/>
                  </a:lnTo>
                  <a:lnTo>
                    <a:pt x="146491" y="151621"/>
                  </a:lnTo>
                  <a:lnTo>
                    <a:pt x="143698" y="154262"/>
                  </a:lnTo>
                  <a:lnTo>
                    <a:pt x="140249" y="156816"/>
                  </a:lnTo>
                  <a:lnTo>
                    <a:pt x="136362" y="159313"/>
                  </a:lnTo>
                  <a:lnTo>
                    <a:pt x="132183" y="160977"/>
                  </a:lnTo>
                  <a:lnTo>
                    <a:pt x="127810" y="162087"/>
                  </a:lnTo>
                  <a:lnTo>
                    <a:pt x="123306" y="162826"/>
                  </a:lnTo>
                  <a:lnTo>
                    <a:pt x="119510" y="164113"/>
                  </a:lnTo>
                  <a:lnTo>
                    <a:pt x="116187" y="165765"/>
                  </a:lnTo>
                  <a:lnTo>
                    <a:pt x="113176" y="167660"/>
                  </a:lnTo>
                  <a:lnTo>
                    <a:pt x="109582" y="168923"/>
                  </a:lnTo>
                  <a:lnTo>
                    <a:pt x="105599" y="169765"/>
                  </a:lnTo>
                  <a:lnTo>
                    <a:pt x="101356" y="170327"/>
                  </a:lnTo>
                  <a:lnTo>
                    <a:pt x="97733" y="171495"/>
                  </a:lnTo>
                  <a:lnTo>
                    <a:pt x="94524" y="173067"/>
                  </a:lnTo>
                  <a:lnTo>
                    <a:pt x="91592" y="174909"/>
                  </a:lnTo>
                  <a:lnTo>
                    <a:pt x="88843" y="176137"/>
                  </a:lnTo>
                  <a:lnTo>
                    <a:pt x="86216" y="176956"/>
                  </a:lnTo>
                  <a:lnTo>
                    <a:pt x="83671" y="177502"/>
                  </a:lnTo>
                  <a:lnTo>
                    <a:pt x="80387" y="177072"/>
                  </a:lnTo>
                  <a:lnTo>
                    <a:pt x="76610" y="175992"/>
                  </a:lnTo>
                  <a:lnTo>
                    <a:pt x="72505" y="174477"/>
                  </a:lnTo>
                  <a:lnTo>
                    <a:pt x="68974" y="173468"/>
                  </a:lnTo>
                  <a:lnTo>
                    <a:pt x="65827" y="172796"/>
                  </a:lnTo>
                  <a:lnTo>
                    <a:pt x="62934" y="172347"/>
                  </a:lnTo>
                  <a:lnTo>
                    <a:pt x="60212" y="171254"/>
                  </a:lnTo>
                  <a:lnTo>
                    <a:pt x="57604" y="169732"/>
                  </a:lnTo>
                  <a:lnTo>
                    <a:pt x="55072" y="167923"/>
                  </a:lnTo>
                  <a:lnTo>
                    <a:pt x="52590" y="166717"/>
                  </a:lnTo>
                  <a:lnTo>
                    <a:pt x="47715" y="165378"/>
                  </a:lnTo>
                  <a:lnTo>
                    <a:pt x="42903" y="162666"/>
                  </a:lnTo>
                  <a:lnTo>
                    <a:pt x="37138" y="158249"/>
                  </a:lnTo>
                  <a:lnTo>
                    <a:pt x="36665" y="157093"/>
                  </a:lnTo>
                  <a:lnTo>
                    <a:pt x="35906" y="151651"/>
                  </a:lnTo>
                  <a:lnTo>
                    <a:pt x="35719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6"/>
            <p:cNvSpPr/>
            <p:nvPr/>
          </p:nvSpPr>
          <p:spPr>
            <a:xfrm>
              <a:off x="4943475" y="2464895"/>
              <a:ext cx="192882" cy="85424"/>
            </a:xfrm>
            <a:custGeom>
              <a:avLst/>
              <a:gdLst/>
              <a:ahLst/>
              <a:cxnLst/>
              <a:rect l="0" t="0" r="0" b="0"/>
              <a:pathLst>
                <a:path w="192882" h="85424">
                  <a:moveTo>
                    <a:pt x="0" y="21130"/>
                  </a:moveTo>
                  <a:lnTo>
                    <a:pt x="3792" y="21130"/>
                  </a:lnTo>
                  <a:lnTo>
                    <a:pt x="4909" y="20336"/>
                  </a:lnTo>
                  <a:lnTo>
                    <a:pt x="5654" y="19013"/>
                  </a:lnTo>
                  <a:lnTo>
                    <a:pt x="6849" y="14979"/>
                  </a:lnTo>
                  <a:lnTo>
                    <a:pt x="7741" y="14648"/>
                  </a:lnTo>
                  <a:lnTo>
                    <a:pt x="12789" y="14182"/>
                  </a:lnTo>
                  <a:lnTo>
                    <a:pt x="17061" y="14073"/>
                  </a:lnTo>
                  <a:lnTo>
                    <a:pt x="19311" y="13250"/>
                  </a:lnTo>
                  <a:lnTo>
                    <a:pt x="21606" y="11908"/>
                  </a:lnTo>
                  <a:lnTo>
                    <a:pt x="23928" y="10219"/>
                  </a:lnTo>
                  <a:lnTo>
                    <a:pt x="28626" y="8343"/>
                  </a:lnTo>
                  <a:lnTo>
                    <a:pt x="33360" y="7509"/>
                  </a:lnTo>
                  <a:lnTo>
                    <a:pt x="38110" y="7138"/>
                  </a:lnTo>
                  <a:lnTo>
                    <a:pt x="40488" y="6246"/>
                  </a:lnTo>
                  <a:lnTo>
                    <a:pt x="42867" y="4857"/>
                  </a:lnTo>
                  <a:lnTo>
                    <a:pt x="45247" y="3137"/>
                  </a:lnTo>
                  <a:lnTo>
                    <a:pt x="48421" y="1991"/>
                  </a:lnTo>
                  <a:lnTo>
                    <a:pt x="52124" y="1227"/>
                  </a:lnTo>
                  <a:lnTo>
                    <a:pt x="56181" y="717"/>
                  </a:lnTo>
                  <a:lnTo>
                    <a:pt x="59679" y="377"/>
                  </a:lnTo>
                  <a:lnTo>
                    <a:pt x="65682" y="0"/>
                  </a:lnTo>
                  <a:lnTo>
                    <a:pt x="68395" y="693"/>
                  </a:lnTo>
                  <a:lnTo>
                    <a:pt x="70996" y="1949"/>
                  </a:lnTo>
                  <a:lnTo>
                    <a:pt x="73524" y="3580"/>
                  </a:lnTo>
                  <a:lnTo>
                    <a:pt x="78450" y="5392"/>
                  </a:lnTo>
                  <a:lnTo>
                    <a:pt x="83286" y="6198"/>
                  </a:lnTo>
                  <a:lnTo>
                    <a:pt x="88080" y="6556"/>
                  </a:lnTo>
                  <a:lnTo>
                    <a:pt x="90470" y="7445"/>
                  </a:lnTo>
                  <a:lnTo>
                    <a:pt x="92857" y="8832"/>
                  </a:lnTo>
                  <a:lnTo>
                    <a:pt x="95242" y="10549"/>
                  </a:lnTo>
                  <a:lnTo>
                    <a:pt x="97626" y="12489"/>
                  </a:lnTo>
                  <a:lnTo>
                    <a:pt x="100009" y="14575"/>
                  </a:lnTo>
                  <a:lnTo>
                    <a:pt x="102391" y="16760"/>
                  </a:lnTo>
                  <a:lnTo>
                    <a:pt x="103980" y="19010"/>
                  </a:lnTo>
                  <a:lnTo>
                    <a:pt x="105038" y="21304"/>
                  </a:lnTo>
                  <a:lnTo>
                    <a:pt x="105744" y="23627"/>
                  </a:lnTo>
                  <a:lnTo>
                    <a:pt x="106215" y="25970"/>
                  </a:lnTo>
                  <a:lnTo>
                    <a:pt x="106528" y="28325"/>
                  </a:lnTo>
                  <a:lnTo>
                    <a:pt x="106738" y="30689"/>
                  </a:lnTo>
                  <a:lnTo>
                    <a:pt x="106877" y="33059"/>
                  </a:lnTo>
                  <a:lnTo>
                    <a:pt x="107032" y="37809"/>
                  </a:lnTo>
                  <a:lnTo>
                    <a:pt x="107119" y="44945"/>
                  </a:lnTo>
                  <a:lnTo>
                    <a:pt x="106338" y="47325"/>
                  </a:lnTo>
                  <a:lnTo>
                    <a:pt x="105023" y="49706"/>
                  </a:lnTo>
                  <a:lnTo>
                    <a:pt x="103353" y="52087"/>
                  </a:lnTo>
                  <a:lnTo>
                    <a:pt x="102239" y="54468"/>
                  </a:lnTo>
                  <a:lnTo>
                    <a:pt x="101496" y="56849"/>
                  </a:lnTo>
                  <a:lnTo>
                    <a:pt x="101002" y="59230"/>
                  </a:lnTo>
                  <a:lnTo>
                    <a:pt x="99878" y="61611"/>
                  </a:lnTo>
                  <a:lnTo>
                    <a:pt x="98336" y="63992"/>
                  </a:lnTo>
                  <a:lnTo>
                    <a:pt x="93948" y="69725"/>
                  </a:lnTo>
                  <a:lnTo>
                    <a:pt x="93588" y="70989"/>
                  </a:lnTo>
                  <a:lnTo>
                    <a:pt x="93348" y="72626"/>
                  </a:lnTo>
                  <a:lnTo>
                    <a:pt x="92964" y="77163"/>
                  </a:lnTo>
                  <a:lnTo>
                    <a:pt x="92910" y="79900"/>
                  </a:lnTo>
                  <a:lnTo>
                    <a:pt x="92869" y="85395"/>
                  </a:lnTo>
                  <a:lnTo>
                    <a:pt x="92868" y="85415"/>
                  </a:lnTo>
                  <a:lnTo>
                    <a:pt x="129986" y="85423"/>
                  </a:lnTo>
                  <a:lnTo>
                    <a:pt x="133489" y="84630"/>
                  </a:lnTo>
                  <a:lnTo>
                    <a:pt x="137411" y="83307"/>
                  </a:lnTo>
                  <a:lnTo>
                    <a:pt x="141613" y="81631"/>
                  </a:lnTo>
                  <a:lnTo>
                    <a:pt x="146003" y="80514"/>
                  </a:lnTo>
                  <a:lnTo>
                    <a:pt x="150516" y="79769"/>
                  </a:lnTo>
                  <a:lnTo>
                    <a:pt x="155113" y="79273"/>
                  </a:lnTo>
                  <a:lnTo>
                    <a:pt x="159765" y="78942"/>
                  </a:lnTo>
                  <a:lnTo>
                    <a:pt x="164454" y="78721"/>
                  </a:lnTo>
                  <a:lnTo>
                    <a:pt x="176521" y="78410"/>
                  </a:lnTo>
                  <a:lnTo>
                    <a:pt x="192881" y="782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7"/>
            <p:cNvSpPr/>
            <p:nvPr/>
          </p:nvSpPr>
          <p:spPr>
            <a:xfrm>
              <a:off x="5343525" y="2636043"/>
              <a:ext cx="178594" cy="7145"/>
            </a:xfrm>
            <a:custGeom>
              <a:avLst/>
              <a:gdLst/>
              <a:ahLst/>
              <a:cxnLst/>
              <a:rect l="0" t="0" r="0" b="0"/>
              <a:pathLst>
                <a:path w="178594" h="7145">
                  <a:moveTo>
                    <a:pt x="0" y="7144"/>
                  </a:moveTo>
                  <a:lnTo>
                    <a:pt x="40928" y="7144"/>
                  </a:lnTo>
                  <a:lnTo>
                    <a:pt x="44748" y="6350"/>
                  </a:lnTo>
                  <a:lnTo>
                    <a:pt x="48088" y="5027"/>
                  </a:lnTo>
                  <a:lnTo>
                    <a:pt x="51108" y="3352"/>
                  </a:lnTo>
                  <a:lnTo>
                    <a:pt x="55504" y="2234"/>
                  </a:lnTo>
                  <a:lnTo>
                    <a:pt x="60815" y="1490"/>
                  </a:lnTo>
                  <a:lnTo>
                    <a:pt x="66737" y="993"/>
                  </a:lnTo>
                  <a:lnTo>
                    <a:pt x="72273" y="662"/>
                  </a:lnTo>
                  <a:lnTo>
                    <a:pt x="82656" y="294"/>
                  </a:lnTo>
                  <a:lnTo>
                    <a:pt x="102258" y="58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8"/>
            <p:cNvSpPr/>
            <p:nvPr/>
          </p:nvSpPr>
          <p:spPr>
            <a:xfrm>
              <a:off x="5407818" y="2586037"/>
              <a:ext cx="50008" cy="150020"/>
            </a:xfrm>
            <a:custGeom>
              <a:avLst/>
              <a:gdLst/>
              <a:ahLst/>
              <a:cxnLst/>
              <a:rect l="0" t="0" r="0" b="0"/>
              <a:pathLst>
                <a:path w="50008" h="150020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8" y="5654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5" y="8819"/>
                  </a:lnTo>
                  <a:lnTo>
                    <a:pt x="6482" y="12651"/>
                  </a:lnTo>
                  <a:lnTo>
                    <a:pt x="6850" y="17000"/>
                  </a:lnTo>
                  <a:lnTo>
                    <a:pt x="7013" y="23695"/>
                  </a:lnTo>
                  <a:lnTo>
                    <a:pt x="7057" y="27703"/>
                  </a:lnTo>
                  <a:lnTo>
                    <a:pt x="7880" y="31962"/>
                  </a:lnTo>
                  <a:lnTo>
                    <a:pt x="9222" y="36390"/>
                  </a:lnTo>
                  <a:lnTo>
                    <a:pt x="10911" y="40928"/>
                  </a:lnTo>
                  <a:lnTo>
                    <a:pt x="12037" y="44748"/>
                  </a:lnTo>
                  <a:lnTo>
                    <a:pt x="12787" y="48089"/>
                  </a:lnTo>
                  <a:lnTo>
                    <a:pt x="13288" y="51109"/>
                  </a:lnTo>
                  <a:lnTo>
                    <a:pt x="14415" y="54710"/>
                  </a:lnTo>
                  <a:lnTo>
                    <a:pt x="15960" y="58699"/>
                  </a:lnTo>
                  <a:lnTo>
                    <a:pt x="17784" y="62945"/>
                  </a:lnTo>
                  <a:lnTo>
                    <a:pt x="19000" y="67363"/>
                  </a:lnTo>
                  <a:lnTo>
                    <a:pt x="19810" y="71896"/>
                  </a:lnTo>
                  <a:lnTo>
                    <a:pt x="20351" y="76506"/>
                  </a:lnTo>
                  <a:lnTo>
                    <a:pt x="20712" y="80373"/>
                  </a:lnTo>
                  <a:lnTo>
                    <a:pt x="20951" y="83744"/>
                  </a:lnTo>
                  <a:lnTo>
                    <a:pt x="21112" y="86786"/>
                  </a:lnTo>
                  <a:lnTo>
                    <a:pt x="22012" y="90401"/>
                  </a:lnTo>
                  <a:lnTo>
                    <a:pt x="23406" y="94399"/>
                  </a:lnTo>
                  <a:lnTo>
                    <a:pt x="25129" y="98651"/>
                  </a:lnTo>
                  <a:lnTo>
                    <a:pt x="26278" y="102280"/>
                  </a:lnTo>
                  <a:lnTo>
                    <a:pt x="27044" y="105493"/>
                  </a:lnTo>
                  <a:lnTo>
                    <a:pt x="27554" y="108428"/>
                  </a:lnTo>
                  <a:lnTo>
                    <a:pt x="27895" y="111179"/>
                  </a:lnTo>
                  <a:lnTo>
                    <a:pt x="28121" y="113807"/>
                  </a:lnTo>
                  <a:lnTo>
                    <a:pt x="28273" y="116353"/>
                  </a:lnTo>
                  <a:lnTo>
                    <a:pt x="29167" y="118844"/>
                  </a:lnTo>
                  <a:lnTo>
                    <a:pt x="30558" y="121298"/>
                  </a:lnTo>
                  <a:lnTo>
                    <a:pt x="32278" y="123728"/>
                  </a:lnTo>
                  <a:lnTo>
                    <a:pt x="33425" y="126142"/>
                  </a:lnTo>
                  <a:lnTo>
                    <a:pt x="34190" y="128544"/>
                  </a:lnTo>
                  <a:lnTo>
                    <a:pt x="34700" y="130940"/>
                  </a:lnTo>
                  <a:lnTo>
                    <a:pt x="35833" y="133331"/>
                  </a:lnTo>
                  <a:lnTo>
                    <a:pt x="37382" y="135718"/>
                  </a:lnTo>
                  <a:lnTo>
                    <a:pt x="39209" y="138104"/>
                  </a:lnTo>
                  <a:lnTo>
                    <a:pt x="40428" y="140488"/>
                  </a:lnTo>
                  <a:lnTo>
                    <a:pt x="41239" y="142871"/>
                  </a:lnTo>
                  <a:lnTo>
                    <a:pt x="42542" y="148607"/>
                  </a:lnTo>
                  <a:lnTo>
                    <a:pt x="43443" y="149078"/>
                  </a:lnTo>
                  <a:lnTo>
                    <a:pt x="44837" y="149391"/>
                  </a:lnTo>
                  <a:lnTo>
                    <a:pt x="50007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9"/>
            <p:cNvSpPr/>
            <p:nvPr/>
          </p:nvSpPr>
          <p:spPr>
            <a:xfrm>
              <a:off x="5651825" y="2558455"/>
              <a:ext cx="191763" cy="149024"/>
            </a:xfrm>
            <a:custGeom>
              <a:avLst/>
              <a:gdLst/>
              <a:ahLst/>
              <a:cxnLst/>
              <a:rect l="0" t="0" r="0" b="0"/>
              <a:pathLst>
                <a:path w="191763" h="149024">
                  <a:moveTo>
                    <a:pt x="113180" y="6151"/>
                  </a:moveTo>
                  <a:lnTo>
                    <a:pt x="102539" y="6151"/>
                  </a:lnTo>
                  <a:lnTo>
                    <a:pt x="101323" y="5357"/>
                  </a:lnTo>
                  <a:lnTo>
                    <a:pt x="100513" y="4034"/>
                  </a:lnTo>
                  <a:lnTo>
                    <a:pt x="99973" y="2359"/>
                  </a:lnTo>
                  <a:lnTo>
                    <a:pt x="98820" y="1241"/>
                  </a:lnTo>
                  <a:lnTo>
                    <a:pt x="97257" y="497"/>
                  </a:lnTo>
                  <a:lnTo>
                    <a:pt x="95421" y="0"/>
                  </a:lnTo>
                  <a:lnTo>
                    <a:pt x="92609" y="463"/>
                  </a:lnTo>
                  <a:lnTo>
                    <a:pt x="89148" y="1565"/>
                  </a:lnTo>
                  <a:lnTo>
                    <a:pt x="85253" y="3094"/>
                  </a:lnTo>
                  <a:lnTo>
                    <a:pt x="81862" y="4113"/>
                  </a:lnTo>
                  <a:lnTo>
                    <a:pt x="75978" y="5245"/>
                  </a:lnTo>
                  <a:lnTo>
                    <a:pt x="72504" y="6341"/>
                  </a:lnTo>
                  <a:lnTo>
                    <a:pt x="68600" y="7865"/>
                  </a:lnTo>
                  <a:lnTo>
                    <a:pt x="64410" y="9675"/>
                  </a:lnTo>
                  <a:lnTo>
                    <a:pt x="60823" y="11675"/>
                  </a:lnTo>
                  <a:lnTo>
                    <a:pt x="57638" y="13803"/>
                  </a:lnTo>
                  <a:lnTo>
                    <a:pt x="51983" y="18283"/>
                  </a:lnTo>
                  <a:lnTo>
                    <a:pt x="46823" y="22920"/>
                  </a:lnTo>
                  <a:lnTo>
                    <a:pt x="43542" y="25268"/>
                  </a:lnTo>
                  <a:lnTo>
                    <a:pt x="39768" y="27627"/>
                  </a:lnTo>
                  <a:lnTo>
                    <a:pt x="35664" y="29993"/>
                  </a:lnTo>
                  <a:lnTo>
                    <a:pt x="32134" y="33158"/>
                  </a:lnTo>
                  <a:lnTo>
                    <a:pt x="28987" y="36856"/>
                  </a:lnTo>
                  <a:lnTo>
                    <a:pt x="26095" y="40909"/>
                  </a:lnTo>
                  <a:lnTo>
                    <a:pt x="23373" y="44404"/>
                  </a:lnTo>
                  <a:lnTo>
                    <a:pt x="20766" y="47528"/>
                  </a:lnTo>
                  <a:lnTo>
                    <a:pt x="18233" y="50404"/>
                  </a:lnTo>
                  <a:lnTo>
                    <a:pt x="13303" y="55717"/>
                  </a:lnTo>
                  <a:lnTo>
                    <a:pt x="10877" y="58245"/>
                  </a:lnTo>
                  <a:lnTo>
                    <a:pt x="9259" y="61518"/>
                  </a:lnTo>
                  <a:lnTo>
                    <a:pt x="8181" y="65287"/>
                  </a:lnTo>
                  <a:lnTo>
                    <a:pt x="7462" y="69388"/>
                  </a:lnTo>
                  <a:lnTo>
                    <a:pt x="6189" y="72915"/>
                  </a:lnTo>
                  <a:lnTo>
                    <a:pt x="4547" y="76060"/>
                  </a:lnTo>
                  <a:lnTo>
                    <a:pt x="2658" y="78951"/>
                  </a:lnTo>
                  <a:lnTo>
                    <a:pt x="1399" y="82466"/>
                  </a:lnTo>
                  <a:lnTo>
                    <a:pt x="559" y="86396"/>
                  </a:lnTo>
                  <a:lnTo>
                    <a:pt x="0" y="90604"/>
                  </a:lnTo>
                  <a:lnTo>
                    <a:pt x="421" y="94203"/>
                  </a:lnTo>
                  <a:lnTo>
                    <a:pt x="1495" y="97396"/>
                  </a:lnTo>
                  <a:lnTo>
                    <a:pt x="3004" y="100318"/>
                  </a:lnTo>
                  <a:lnTo>
                    <a:pt x="4011" y="103061"/>
                  </a:lnTo>
                  <a:lnTo>
                    <a:pt x="4682" y="105682"/>
                  </a:lnTo>
                  <a:lnTo>
                    <a:pt x="5130" y="108224"/>
                  </a:lnTo>
                  <a:lnTo>
                    <a:pt x="6222" y="110712"/>
                  </a:lnTo>
                  <a:lnTo>
                    <a:pt x="7743" y="113165"/>
                  </a:lnTo>
                  <a:lnTo>
                    <a:pt x="9552" y="115593"/>
                  </a:lnTo>
                  <a:lnTo>
                    <a:pt x="11551" y="118006"/>
                  </a:lnTo>
                  <a:lnTo>
                    <a:pt x="13677" y="120409"/>
                  </a:lnTo>
                  <a:lnTo>
                    <a:pt x="18157" y="125194"/>
                  </a:lnTo>
                  <a:lnTo>
                    <a:pt x="29867" y="137117"/>
                  </a:lnTo>
                  <a:lnTo>
                    <a:pt x="33032" y="138706"/>
                  </a:lnTo>
                  <a:lnTo>
                    <a:pt x="36729" y="139764"/>
                  </a:lnTo>
                  <a:lnTo>
                    <a:pt x="40782" y="140470"/>
                  </a:lnTo>
                  <a:lnTo>
                    <a:pt x="45071" y="141735"/>
                  </a:lnTo>
                  <a:lnTo>
                    <a:pt x="49518" y="143371"/>
                  </a:lnTo>
                  <a:lnTo>
                    <a:pt x="54070" y="145256"/>
                  </a:lnTo>
                  <a:lnTo>
                    <a:pt x="57899" y="146513"/>
                  </a:lnTo>
                  <a:lnTo>
                    <a:pt x="61245" y="147351"/>
                  </a:lnTo>
                  <a:lnTo>
                    <a:pt x="64269" y="147909"/>
                  </a:lnTo>
                  <a:lnTo>
                    <a:pt x="68667" y="148281"/>
                  </a:lnTo>
                  <a:lnTo>
                    <a:pt x="73980" y="148530"/>
                  </a:lnTo>
                  <a:lnTo>
                    <a:pt x="92032" y="148928"/>
                  </a:lnTo>
                  <a:lnTo>
                    <a:pt x="135357" y="149023"/>
                  </a:lnTo>
                  <a:lnTo>
                    <a:pt x="139871" y="148230"/>
                  </a:lnTo>
                  <a:lnTo>
                    <a:pt x="145262" y="146908"/>
                  </a:lnTo>
                  <a:lnTo>
                    <a:pt x="151237" y="145233"/>
                  </a:lnTo>
                  <a:lnTo>
                    <a:pt x="156014" y="144116"/>
                  </a:lnTo>
                  <a:lnTo>
                    <a:pt x="159992" y="143371"/>
                  </a:lnTo>
                  <a:lnTo>
                    <a:pt x="163438" y="142875"/>
                  </a:lnTo>
                  <a:lnTo>
                    <a:pt x="169384" y="140207"/>
                  </a:lnTo>
                  <a:lnTo>
                    <a:pt x="172081" y="138384"/>
                  </a:lnTo>
                  <a:lnTo>
                    <a:pt x="175466" y="137169"/>
                  </a:lnTo>
                  <a:lnTo>
                    <a:pt x="179310" y="136359"/>
                  </a:lnTo>
                  <a:lnTo>
                    <a:pt x="191762" y="134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0"/>
            <p:cNvSpPr/>
            <p:nvPr/>
          </p:nvSpPr>
          <p:spPr>
            <a:xfrm>
              <a:off x="5807868" y="2472060"/>
              <a:ext cx="157164" cy="85395"/>
            </a:xfrm>
            <a:custGeom>
              <a:avLst/>
              <a:gdLst/>
              <a:ahLst/>
              <a:cxnLst/>
              <a:rect l="0" t="0" r="0" b="0"/>
              <a:pathLst>
                <a:path w="157164" h="85395">
                  <a:moveTo>
                    <a:pt x="0" y="42540"/>
                  </a:moveTo>
                  <a:lnTo>
                    <a:pt x="0" y="24634"/>
                  </a:lnTo>
                  <a:lnTo>
                    <a:pt x="794" y="23459"/>
                  </a:lnTo>
                  <a:lnTo>
                    <a:pt x="2118" y="22675"/>
                  </a:lnTo>
                  <a:lnTo>
                    <a:pt x="3793" y="22153"/>
                  </a:lnTo>
                  <a:lnTo>
                    <a:pt x="5703" y="21011"/>
                  </a:lnTo>
                  <a:lnTo>
                    <a:pt x="7771" y="19456"/>
                  </a:lnTo>
                  <a:lnTo>
                    <a:pt x="13001" y="15049"/>
                  </a:lnTo>
                  <a:lnTo>
                    <a:pt x="15833" y="12330"/>
                  </a:lnTo>
                  <a:lnTo>
                    <a:pt x="17699" y="10494"/>
                  </a:lnTo>
                  <a:lnTo>
                    <a:pt x="20531" y="9269"/>
                  </a:lnTo>
                  <a:lnTo>
                    <a:pt x="24006" y="8453"/>
                  </a:lnTo>
                  <a:lnTo>
                    <a:pt x="27911" y="7909"/>
                  </a:lnTo>
                  <a:lnTo>
                    <a:pt x="31307" y="6753"/>
                  </a:lnTo>
                  <a:lnTo>
                    <a:pt x="34366" y="5188"/>
                  </a:lnTo>
                  <a:lnTo>
                    <a:pt x="37198" y="3351"/>
                  </a:lnTo>
                  <a:lnTo>
                    <a:pt x="39880" y="2126"/>
                  </a:lnTo>
                  <a:lnTo>
                    <a:pt x="42462" y="1310"/>
                  </a:lnTo>
                  <a:lnTo>
                    <a:pt x="44977" y="766"/>
                  </a:lnTo>
                  <a:lnTo>
                    <a:pt x="49888" y="161"/>
                  </a:lnTo>
                  <a:lnTo>
                    <a:pt x="52309" y="0"/>
                  </a:lnTo>
                  <a:lnTo>
                    <a:pt x="54716" y="686"/>
                  </a:lnTo>
                  <a:lnTo>
                    <a:pt x="57115" y="1937"/>
                  </a:lnTo>
                  <a:lnTo>
                    <a:pt x="59509" y="3565"/>
                  </a:lnTo>
                  <a:lnTo>
                    <a:pt x="64284" y="5374"/>
                  </a:lnTo>
                  <a:lnTo>
                    <a:pt x="66668" y="5856"/>
                  </a:lnTo>
                  <a:lnTo>
                    <a:pt x="71435" y="8509"/>
                  </a:lnTo>
                  <a:lnTo>
                    <a:pt x="73817" y="10327"/>
                  </a:lnTo>
                  <a:lnTo>
                    <a:pt x="78581" y="12348"/>
                  </a:lnTo>
                  <a:lnTo>
                    <a:pt x="80962" y="12887"/>
                  </a:lnTo>
                  <a:lnTo>
                    <a:pt x="82550" y="14040"/>
                  </a:lnTo>
                  <a:lnTo>
                    <a:pt x="83608" y="15602"/>
                  </a:lnTo>
                  <a:lnTo>
                    <a:pt x="84314" y="17438"/>
                  </a:lnTo>
                  <a:lnTo>
                    <a:pt x="84784" y="19455"/>
                  </a:lnTo>
                  <a:lnTo>
                    <a:pt x="85099" y="21594"/>
                  </a:lnTo>
                  <a:lnTo>
                    <a:pt x="85307" y="23813"/>
                  </a:lnTo>
                  <a:lnTo>
                    <a:pt x="84653" y="26087"/>
                  </a:lnTo>
                  <a:lnTo>
                    <a:pt x="83423" y="28396"/>
                  </a:lnTo>
                  <a:lnTo>
                    <a:pt x="81809" y="30729"/>
                  </a:lnTo>
                  <a:lnTo>
                    <a:pt x="80734" y="33079"/>
                  </a:lnTo>
                  <a:lnTo>
                    <a:pt x="80016" y="35439"/>
                  </a:lnTo>
                  <a:lnTo>
                    <a:pt x="79538" y="37806"/>
                  </a:lnTo>
                  <a:lnTo>
                    <a:pt x="78426" y="40177"/>
                  </a:lnTo>
                  <a:lnTo>
                    <a:pt x="76890" y="42552"/>
                  </a:lnTo>
                  <a:lnTo>
                    <a:pt x="75073" y="44929"/>
                  </a:lnTo>
                  <a:lnTo>
                    <a:pt x="73067" y="47308"/>
                  </a:lnTo>
                  <a:lnTo>
                    <a:pt x="70937" y="49687"/>
                  </a:lnTo>
                  <a:lnTo>
                    <a:pt x="66453" y="54447"/>
                  </a:lnTo>
                  <a:lnTo>
                    <a:pt x="61814" y="59209"/>
                  </a:lnTo>
                  <a:lnTo>
                    <a:pt x="60260" y="61590"/>
                  </a:lnTo>
                  <a:lnTo>
                    <a:pt x="59223" y="63971"/>
                  </a:lnTo>
                  <a:lnTo>
                    <a:pt x="58532" y="66352"/>
                  </a:lnTo>
                  <a:lnTo>
                    <a:pt x="57278" y="67940"/>
                  </a:lnTo>
                  <a:lnTo>
                    <a:pt x="55648" y="68998"/>
                  </a:lnTo>
                  <a:lnTo>
                    <a:pt x="53767" y="69703"/>
                  </a:lnTo>
                  <a:lnTo>
                    <a:pt x="52514" y="70967"/>
                  </a:lnTo>
                  <a:lnTo>
                    <a:pt x="51678" y="72604"/>
                  </a:lnTo>
                  <a:lnTo>
                    <a:pt x="50105" y="77927"/>
                  </a:lnTo>
                  <a:lnTo>
                    <a:pt x="50050" y="80228"/>
                  </a:lnTo>
                  <a:lnTo>
                    <a:pt x="50015" y="84380"/>
                  </a:lnTo>
                  <a:lnTo>
                    <a:pt x="50806" y="84721"/>
                  </a:lnTo>
                  <a:lnTo>
                    <a:pt x="55711" y="85200"/>
                  </a:lnTo>
                  <a:lnTo>
                    <a:pt x="59951" y="85312"/>
                  </a:lnTo>
                  <a:lnTo>
                    <a:pt x="73856" y="85394"/>
                  </a:lnTo>
                  <a:lnTo>
                    <a:pt x="76225" y="84603"/>
                  </a:lnTo>
                  <a:lnTo>
                    <a:pt x="78598" y="83282"/>
                  </a:lnTo>
                  <a:lnTo>
                    <a:pt x="80974" y="81607"/>
                  </a:lnTo>
                  <a:lnTo>
                    <a:pt x="84145" y="80491"/>
                  </a:lnTo>
                  <a:lnTo>
                    <a:pt x="87847" y="79747"/>
                  </a:lnTo>
                  <a:lnTo>
                    <a:pt x="91902" y="79251"/>
                  </a:lnTo>
                  <a:lnTo>
                    <a:pt x="96193" y="78126"/>
                  </a:lnTo>
                  <a:lnTo>
                    <a:pt x="100642" y="76583"/>
                  </a:lnTo>
                  <a:lnTo>
                    <a:pt x="105195" y="74760"/>
                  </a:lnTo>
                  <a:lnTo>
                    <a:pt x="109818" y="73545"/>
                  </a:lnTo>
                  <a:lnTo>
                    <a:pt x="114486" y="72735"/>
                  </a:lnTo>
                  <a:lnTo>
                    <a:pt x="119187" y="72195"/>
                  </a:lnTo>
                  <a:lnTo>
                    <a:pt x="123115" y="71835"/>
                  </a:lnTo>
                  <a:lnTo>
                    <a:pt x="126526" y="71595"/>
                  </a:lnTo>
                  <a:lnTo>
                    <a:pt x="129595" y="71435"/>
                  </a:lnTo>
                  <a:lnTo>
                    <a:pt x="137238" y="71257"/>
                  </a:lnTo>
                  <a:lnTo>
                    <a:pt x="141498" y="71209"/>
                  </a:lnTo>
                  <a:lnTo>
                    <a:pt x="145132" y="70384"/>
                  </a:lnTo>
                  <a:lnTo>
                    <a:pt x="148349" y="69040"/>
                  </a:lnTo>
                  <a:lnTo>
                    <a:pt x="157163" y="639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1"/>
            <p:cNvSpPr/>
            <p:nvPr/>
          </p:nvSpPr>
          <p:spPr>
            <a:xfrm>
              <a:off x="6200775" y="2621756"/>
              <a:ext cx="100013" cy="7137"/>
            </a:xfrm>
            <a:custGeom>
              <a:avLst/>
              <a:gdLst/>
              <a:ahLst/>
              <a:cxnLst/>
              <a:rect l="0" t="0" r="0" b="0"/>
              <a:pathLst>
                <a:path w="100013" h="7137">
                  <a:moveTo>
                    <a:pt x="0" y="0"/>
                  </a:moveTo>
                  <a:lnTo>
                    <a:pt x="9943" y="0"/>
                  </a:lnTo>
                  <a:lnTo>
                    <a:pt x="12184" y="794"/>
                  </a:lnTo>
                  <a:lnTo>
                    <a:pt x="14473" y="2116"/>
                  </a:lnTo>
                  <a:lnTo>
                    <a:pt x="16793" y="3792"/>
                  </a:lnTo>
                  <a:lnTo>
                    <a:pt x="19926" y="4909"/>
                  </a:lnTo>
                  <a:lnTo>
                    <a:pt x="23603" y="5654"/>
                  </a:lnTo>
                  <a:lnTo>
                    <a:pt x="27642" y="6151"/>
                  </a:lnTo>
                  <a:lnTo>
                    <a:pt x="31128" y="6482"/>
                  </a:lnTo>
                  <a:lnTo>
                    <a:pt x="34245" y="6702"/>
                  </a:lnTo>
                  <a:lnTo>
                    <a:pt x="37117" y="6850"/>
                  </a:lnTo>
                  <a:lnTo>
                    <a:pt x="44543" y="7013"/>
                  </a:lnTo>
                  <a:lnTo>
                    <a:pt x="70148" y="7136"/>
                  </a:lnTo>
                  <a:lnTo>
                    <a:pt x="73752" y="6345"/>
                  </a:lnTo>
                  <a:lnTo>
                    <a:pt x="76949" y="5024"/>
                  </a:lnTo>
                  <a:lnTo>
                    <a:pt x="79874" y="3349"/>
                  </a:lnTo>
                  <a:lnTo>
                    <a:pt x="82618" y="2233"/>
                  </a:lnTo>
                  <a:lnTo>
                    <a:pt x="85241" y="1488"/>
                  </a:lnTo>
                  <a:lnTo>
                    <a:pt x="87784" y="992"/>
                  </a:lnTo>
                  <a:lnTo>
                    <a:pt x="90272" y="661"/>
                  </a:lnTo>
                  <a:lnTo>
                    <a:pt x="92726" y="441"/>
                  </a:lnTo>
                  <a:lnTo>
                    <a:pt x="100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" name="SMARTInkAnnotation42"/>
            <p:cNvSpPr/>
            <p:nvPr/>
          </p:nvSpPr>
          <p:spPr>
            <a:xfrm>
              <a:off x="6522243" y="2501313"/>
              <a:ext cx="220254" cy="47990"/>
            </a:xfrm>
            <a:custGeom>
              <a:avLst/>
              <a:gdLst/>
              <a:ahLst/>
              <a:cxnLst/>
              <a:rect l="0" t="0" r="0" b="0"/>
              <a:pathLst>
                <a:path w="220254" h="47990">
                  <a:moveTo>
                    <a:pt x="0" y="20430"/>
                  </a:moveTo>
                  <a:lnTo>
                    <a:pt x="6151" y="20430"/>
                  </a:lnTo>
                  <a:lnTo>
                    <a:pt x="13208" y="14280"/>
                  </a:lnTo>
                  <a:lnTo>
                    <a:pt x="18041" y="11611"/>
                  </a:lnTo>
                  <a:lnTo>
                    <a:pt x="21552" y="9788"/>
                  </a:lnTo>
                  <a:lnTo>
                    <a:pt x="25481" y="8573"/>
                  </a:lnTo>
                  <a:lnTo>
                    <a:pt x="29688" y="7763"/>
                  </a:lnTo>
                  <a:lnTo>
                    <a:pt x="34080" y="7223"/>
                  </a:lnTo>
                  <a:lnTo>
                    <a:pt x="38595" y="6863"/>
                  </a:lnTo>
                  <a:lnTo>
                    <a:pt x="43192" y="6623"/>
                  </a:lnTo>
                  <a:lnTo>
                    <a:pt x="52534" y="6356"/>
                  </a:lnTo>
                  <a:lnTo>
                    <a:pt x="61978" y="6238"/>
                  </a:lnTo>
                  <a:lnTo>
                    <a:pt x="67512" y="5412"/>
                  </a:lnTo>
                  <a:lnTo>
                    <a:pt x="73583" y="4068"/>
                  </a:lnTo>
                  <a:lnTo>
                    <a:pt x="80012" y="2379"/>
                  </a:lnTo>
                  <a:lnTo>
                    <a:pt x="86679" y="1252"/>
                  </a:lnTo>
                  <a:lnTo>
                    <a:pt x="93505" y="501"/>
                  </a:lnTo>
                  <a:lnTo>
                    <a:pt x="100437" y="0"/>
                  </a:lnTo>
                  <a:lnTo>
                    <a:pt x="106645" y="460"/>
                  </a:lnTo>
                  <a:lnTo>
                    <a:pt x="112372" y="1561"/>
                  </a:lnTo>
                  <a:lnTo>
                    <a:pt x="117777" y="3088"/>
                  </a:lnTo>
                  <a:lnTo>
                    <a:pt x="124555" y="4106"/>
                  </a:lnTo>
                  <a:lnTo>
                    <a:pt x="132250" y="4785"/>
                  </a:lnTo>
                  <a:lnTo>
                    <a:pt x="140553" y="5238"/>
                  </a:lnTo>
                  <a:lnTo>
                    <a:pt x="147677" y="6333"/>
                  </a:lnTo>
                  <a:lnTo>
                    <a:pt x="154015" y="7857"/>
                  </a:lnTo>
                  <a:lnTo>
                    <a:pt x="159826" y="9667"/>
                  </a:lnTo>
                  <a:lnTo>
                    <a:pt x="165288" y="11667"/>
                  </a:lnTo>
                  <a:lnTo>
                    <a:pt x="170517" y="13794"/>
                  </a:lnTo>
                  <a:lnTo>
                    <a:pt x="175591" y="16006"/>
                  </a:lnTo>
                  <a:lnTo>
                    <a:pt x="185461" y="20581"/>
                  </a:lnTo>
                  <a:lnTo>
                    <a:pt x="190316" y="22912"/>
                  </a:lnTo>
                  <a:lnTo>
                    <a:pt x="194346" y="25260"/>
                  </a:lnTo>
                  <a:lnTo>
                    <a:pt x="200940" y="29985"/>
                  </a:lnTo>
                  <a:lnTo>
                    <a:pt x="204604" y="33150"/>
                  </a:lnTo>
                  <a:lnTo>
                    <a:pt x="208634" y="36848"/>
                  </a:lnTo>
                  <a:lnTo>
                    <a:pt x="219774" y="47520"/>
                  </a:lnTo>
                  <a:lnTo>
                    <a:pt x="220253" y="479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" name="SMARTInkAnnotation43"/>
            <p:cNvSpPr/>
            <p:nvPr/>
          </p:nvSpPr>
          <p:spPr>
            <a:xfrm>
              <a:off x="6515111" y="2629816"/>
              <a:ext cx="218495" cy="90531"/>
            </a:xfrm>
            <a:custGeom>
              <a:avLst/>
              <a:gdLst/>
              <a:ahLst/>
              <a:cxnLst/>
              <a:rect l="0" t="0" r="0" b="0"/>
              <a:pathLst>
                <a:path w="218495" h="90531">
                  <a:moveTo>
                    <a:pt x="218494" y="0"/>
                  </a:moveTo>
                  <a:lnTo>
                    <a:pt x="217834" y="809"/>
                  </a:lnTo>
                  <a:lnTo>
                    <a:pt x="213482" y="5790"/>
                  </a:lnTo>
                  <a:lnTo>
                    <a:pt x="208992" y="10698"/>
                  </a:lnTo>
                  <a:lnTo>
                    <a:pt x="205205" y="15558"/>
                  </a:lnTo>
                  <a:lnTo>
                    <a:pt x="201887" y="20385"/>
                  </a:lnTo>
                  <a:lnTo>
                    <a:pt x="198882" y="25191"/>
                  </a:lnTo>
                  <a:lnTo>
                    <a:pt x="194496" y="29982"/>
                  </a:lnTo>
                  <a:lnTo>
                    <a:pt x="189192" y="34764"/>
                  </a:lnTo>
                  <a:lnTo>
                    <a:pt x="183273" y="39539"/>
                  </a:lnTo>
                  <a:lnTo>
                    <a:pt x="178535" y="44310"/>
                  </a:lnTo>
                  <a:lnTo>
                    <a:pt x="174582" y="49079"/>
                  </a:lnTo>
                  <a:lnTo>
                    <a:pt x="171152" y="53845"/>
                  </a:lnTo>
                  <a:lnTo>
                    <a:pt x="166485" y="57816"/>
                  </a:lnTo>
                  <a:lnTo>
                    <a:pt x="160993" y="61257"/>
                  </a:lnTo>
                  <a:lnTo>
                    <a:pt x="138860" y="72484"/>
                  </a:lnTo>
                  <a:lnTo>
                    <a:pt x="133050" y="75004"/>
                  </a:lnTo>
                  <a:lnTo>
                    <a:pt x="126797" y="77479"/>
                  </a:lnTo>
                  <a:lnTo>
                    <a:pt x="120246" y="79922"/>
                  </a:lnTo>
                  <a:lnTo>
                    <a:pt x="107942" y="82345"/>
                  </a:lnTo>
                  <a:lnTo>
                    <a:pt x="91801" y="84753"/>
                  </a:lnTo>
                  <a:lnTo>
                    <a:pt x="59844" y="88753"/>
                  </a:lnTo>
                  <a:lnTo>
                    <a:pt x="42995" y="90530"/>
                  </a:lnTo>
                  <a:lnTo>
                    <a:pt x="36597" y="90211"/>
                  </a:lnTo>
                  <a:lnTo>
                    <a:pt x="30744" y="89204"/>
                  </a:lnTo>
                  <a:lnTo>
                    <a:pt x="25254" y="87739"/>
                  </a:lnTo>
                  <a:lnTo>
                    <a:pt x="20801" y="86762"/>
                  </a:lnTo>
                  <a:lnTo>
                    <a:pt x="13736" y="85677"/>
                  </a:lnTo>
                  <a:lnTo>
                    <a:pt x="10741" y="84594"/>
                  </a:lnTo>
                  <a:lnTo>
                    <a:pt x="5297" y="81273"/>
                  </a:lnTo>
                  <a:lnTo>
                    <a:pt x="3527" y="79277"/>
                  </a:lnTo>
                  <a:lnTo>
                    <a:pt x="2347" y="77152"/>
                  </a:lnTo>
                  <a:lnTo>
                    <a:pt x="454" y="71831"/>
                  </a:lnTo>
                  <a:lnTo>
                    <a:pt x="81" y="65077"/>
                  </a:lnTo>
                  <a:lnTo>
                    <a:pt x="0" y="53763"/>
                  </a:lnTo>
                  <a:lnTo>
                    <a:pt x="790" y="52205"/>
                  </a:lnTo>
                  <a:lnTo>
                    <a:pt x="2111" y="51167"/>
                  </a:lnTo>
                  <a:lnTo>
                    <a:pt x="3784" y="50474"/>
                  </a:lnTo>
                  <a:lnTo>
                    <a:pt x="9933" y="45708"/>
                  </a:lnTo>
                  <a:lnTo>
                    <a:pt x="16781" y="39268"/>
                  </a:lnTo>
                  <a:lnTo>
                    <a:pt x="19914" y="37780"/>
                  </a:lnTo>
                  <a:lnTo>
                    <a:pt x="23592" y="36787"/>
                  </a:lnTo>
                  <a:lnTo>
                    <a:pt x="27630" y="36126"/>
                  </a:lnTo>
                  <a:lnTo>
                    <a:pt x="31910" y="35685"/>
                  </a:lnTo>
                  <a:lnTo>
                    <a:pt x="36351" y="35391"/>
                  </a:lnTo>
                  <a:lnTo>
                    <a:pt x="40898" y="35194"/>
                  </a:lnTo>
                  <a:lnTo>
                    <a:pt x="50185" y="34977"/>
                  </a:lnTo>
                  <a:lnTo>
                    <a:pt x="83343" y="34813"/>
                  </a:lnTo>
                  <a:lnTo>
                    <a:pt x="88896" y="35603"/>
                  </a:lnTo>
                  <a:lnTo>
                    <a:pt x="94979" y="36924"/>
                  </a:lnTo>
                  <a:lnTo>
                    <a:pt x="101415" y="38598"/>
                  </a:lnTo>
                  <a:lnTo>
                    <a:pt x="107294" y="39714"/>
                  </a:lnTo>
                  <a:lnTo>
                    <a:pt x="112800" y="40458"/>
                  </a:lnTo>
                  <a:lnTo>
                    <a:pt x="118059" y="40954"/>
                  </a:lnTo>
                  <a:lnTo>
                    <a:pt x="122359" y="42078"/>
                  </a:lnTo>
                  <a:lnTo>
                    <a:pt x="129253" y="45444"/>
                  </a:lnTo>
                  <a:lnTo>
                    <a:pt x="132996" y="46659"/>
                  </a:lnTo>
                  <a:lnTo>
                    <a:pt x="137079" y="47470"/>
                  </a:lnTo>
                  <a:lnTo>
                    <a:pt x="141388" y="48010"/>
                  </a:lnTo>
                  <a:lnTo>
                    <a:pt x="148293" y="50726"/>
                  </a:lnTo>
                  <a:lnTo>
                    <a:pt x="154008" y="54580"/>
                  </a:lnTo>
                  <a:lnTo>
                    <a:pt x="159194" y="58938"/>
                  </a:lnTo>
                  <a:lnTo>
                    <a:pt x="164144" y="63521"/>
                  </a:lnTo>
                  <a:lnTo>
                    <a:pt x="166575" y="65854"/>
                  </a:lnTo>
                  <a:lnTo>
                    <a:pt x="168990" y="67410"/>
                  </a:lnTo>
                  <a:lnTo>
                    <a:pt x="176181" y="70393"/>
                  </a:lnTo>
                  <a:lnTo>
                    <a:pt x="183339" y="75951"/>
                  </a:lnTo>
                  <a:lnTo>
                    <a:pt x="189692" y="81831"/>
                  </a:lnTo>
                  <a:lnTo>
                    <a:pt x="192870" y="848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4" name="SMARTInkAnnotation44"/>
            <p:cNvSpPr/>
            <p:nvPr/>
          </p:nvSpPr>
          <p:spPr>
            <a:xfrm>
              <a:off x="7173169" y="2631029"/>
              <a:ext cx="54746" cy="96082"/>
            </a:xfrm>
            <a:custGeom>
              <a:avLst/>
              <a:gdLst/>
              <a:ahLst/>
              <a:cxnLst/>
              <a:rect l="0" t="0" r="0" b="0"/>
              <a:pathLst>
                <a:path w="54746" h="96082">
                  <a:moveTo>
                    <a:pt x="15199" y="0"/>
                  </a:moveTo>
                  <a:lnTo>
                    <a:pt x="16434" y="912"/>
                  </a:lnTo>
                  <a:lnTo>
                    <a:pt x="27343" y="9424"/>
                  </a:lnTo>
                  <a:lnTo>
                    <a:pt x="34616" y="15891"/>
                  </a:lnTo>
                  <a:lnTo>
                    <a:pt x="39465" y="20997"/>
                  </a:lnTo>
                  <a:lnTo>
                    <a:pt x="42697" y="25194"/>
                  </a:lnTo>
                  <a:lnTo>
                    <a:pt x="45646" y="29580"/>
                  </a:lnTo>
                  <a:lnTo>
                    <a:pt x="48405" y="34092"/>
                  </a:lnTo>
                  <a:lnTo>
                    <a:pt x="51039" y="38687"/>
                  </a:lnTo>
                  <a:lnTo>
                    <a:pt x="52795" y="42544"/>
                  </a:lnTo>
                  <a:lnTo>
                    <a:pt x="54745" y="48946"/>
                  </a:lnTo>
                  <a:lnTo>
                    <a:pt x="54472" y="51765"/>
                  </a:lnTo>
                  <a:lnTo>
                    <a:pt x="53496" y="54438"/>
                  </a:lnTo>
                  <a:lnTo>
                    <a:pt x="50294" y="59524"/>
                  </a:lnTo>
                  <a:lnTo>
                    <a:pt x="46225" y="64430"/>
                  </a:lnTo>
                  <a:lnTo>
                    <a:pt x="41772" y="71374"/>
                  </a:lnTo>
                  <a:lnTo>
                    <a:pt x="39472" y="75448"/>
                  </a:lnTo>
                  <a:lnTo>
                    <a:pt x="36352" y="78957"/>
                  </a:lnTo>
                  <a:lnTo>
                    <a:pt x="32684" y="82091"/>
                  </a:lnTo>
                  <a:lnTo>
                    <a:pt x="28652" y="84974"/>
                  </a:lnTo>
                  <a:lnTo>
                    <a:pt x="24376" y="86896"/>
                  </a:lnTo>
                  <a:lnTo>
                    <a:pt x="19938" y="88177"/>
                  </a:lnTo>
                  <a:lnTo>
                    <a:pt x="15392" y="89031"/>
                  </a:lnTo>
                  <a:lnTo>
                    <a:pt x="11567" y="90394"/>
                  </a:lnTo>
                  <a:lnTo>
                    <a:pt x="8224" y="92097"/>
                  </a:lnTo>
                  <a:lnTo>
                    <a:pt x="5202" y="94026"/>
                  </a:lnTo>
                  <a:lnTo>
                    <a:pt x="2393" y="95312"/>
                  </a:lnTo>
                  <a:lnTo>
                    <a:pt x="0" y="960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" name="SMARTInkAnnotation45"/>
            <p:cNvSpPr/>
            <p:nvPr/>
          </p:nvSpPr>
          <p:spPr>
            <a:xfrm>
              <a:off x="6836568" y="2521743"/>
              <a:ext cx="135705" cy="221458"/>
            </a:xfrm>
            <a:custGeom>
              <a:avLst/>
              <a:gdLst/>
              <a:ahLst/>
              <a:cxnLst/>
              <a:rect l="0" t="0" r="0" b="0"/>
              <a:pathLst>
                <a:path w="135705" h="221458">
                  <a:moveTo>
                    <a:pt x="0" y="0"/>
                  </a:moveTo>
                  <a:lnTo>
                    <a:pt x="0" y="6850"/>
                  </a:lnTo>
                  <a:lnTo>
                    <a:pt x="3793" y="10850"/>
                  </a:lnTo>
                  <a:lnTo>
                    <a:pt x="6152" y="13269"/>
                  </a:lnTo>
                  <a:lnTo>
                    <a:pt x="6703" y="15952"/>
                  </a:lnTo>
                  <a:lnTo>
                    <a:pt x="6850" y="17779"/>
                  </a:lnTo>
                  <a:lnTo>
                    <a:pt x="7742" y="19790"/>
                  </a:lnTo>
                  <a:lnTo>
                    <a:pt x="10849" y="24141"/>
                  </a:lnTo>
                  <a:lnTo>
                    <a:pt x="11996" y="26413"/>
                  </a:lnTo>
                  <a:lnTo>
                    <a:pt x="13269" y="31054"/>
                  </a:lnTo>
                  <a:lnTo>
                    <a:pt x="13835" y="35763"/>
                  </a:lnTo>
                  <a:lnTo>
                    <a:pt x="13986" y="38129"/>
                  </a:lnTo>
                  <a:lnTo>
                    <a:pt x="14881" y="40501"/>
                  </a:lnTo>
                  <a:lnTo>
                    <a:pt x="17991" y="45253"/>
                  </a:lnTo>
                  <a:lnTo>
                    <a:pt x="19902" y="52127"/>
                  </a:lnTo>
                  <a:lnTo>
                    <a:pt x="20412" y="56183"/>
                  </a:lnTo>
                  <a:lnTo>
                    <a:pt x="20979" y="62806"/>
                  </a:lnTo>
                  <a:lnTo>
                    <a:pt x="21130" y="65683"/>
                  </a:lnTo>
                  <a:lnTo>
                    <a:pt x="21424" y="128479"/>
                  </a:lnTo>
                  <a:lnTo>
                    <a:pt x="21432" y="152336"/>
                  </a:lnTo>
                  <a:lnTo>
                    <a:pt x="22225" y="154738"/>
                  </a:lnTo>
                  <a:lnTo>
                    <a:pt x="26341" y="161119"/>
                  </a:lnTo>
                  <a:lnTo>
                    <a:pt x="27582" y="162890"/>
                  </a:lnTo>
                  <a:lnTo>
                    <a:pt x="28134" y="165793"/>
                  </a:lnTo>
                  <a:lnTo>
                    <a:pt x="28488" y="170333"/>
                  </a:lnTo>
                  <a:lnTo>
                    <a:pt x="26420" y="173070"/>
                  </a:lnTo>
                  <a:lnTo>
                    <a:pt x="24758" y="174912"/>
                  </a:lnTo>
                  <a:lnTo>
                    <a:pt x="23648" y="176933"/>
                  </a:lnTo>
                  <a:lnTo>
                    <a:pt x="21870" y="183763"/>
                  </a:lnTo>
                  <a:lnTo>
                    <a:pt x="21518" y="185348"/>
                  </a:lnTo>
                  <a:lnTo>
                    <a:pt x="21437" y="192197"/>
                  </a:lnTo>
                  <a:lnTo>
                    <a:pt x="21432" y="192881"/>
                  </a:lnTo>
                  <a:lnTo>
                    <a:pt x="21432" y="186032"/>
                  </a:lnTo>
                  <a:lnTo>
                    <a:pt x="17639" y="185825"/>
                  </a:lnTo>
                  <a:lnTo>
                    <a:pt x="14291" y="185738"/>
                  </a:lnTo>
                  <a:lnTo>
                    <a:pt x="14288" y="185738"/>
                  </a:lnTo>
                  <a:lnTo>
                    <a:pt x="14288" y="157485"/>
                  </a:lnTo>
                  <a:lnTo>
                    <a:pt x="18081" y="153466"/>
                  </a:lnTo>
                  <a:lnTo>
                    <a:pt x="19198" y="151523"/>
                  </a:lnTo>
                  <a:lnTo>
                    <a:pt x="20439" y="147248"/>
                  </a:lnTo>
                  <a:lnTo>
                    <a:pt x="21563" y="145790"/>
                  </a:lnTo>
                  <a:lnTo>
                    <a:pt x="23107" y="144819"/>
                  </a:lnTo>
                  <a:lnTo>
                    <a:pt x="24931" y="144171"/>
                  </a:lnTo>
                  <a:lnTo>
                    <a:pt x="26145" y="142945"/>
                  </a:lnTo>
                  <a:lnTo>
                    <a:pt x="26956" y="141334"/>
                  </a:lnTo>
                  <a:lnTo>
                    <a:pt x="28255" y="136838"/>
                  </a:lnTo>
                  <a:lnTo>
                    <a:pt x="32273" y="132267"/>
                  </a:lnTo>
                  <a:lnTo>
                    <a:pt x="34698" y="129678"/>
                  </a:lnTo>
                  <a:lnTo>
                    <a:pt x="35832" y="129315"/>
                  </a:lnTo>
                  <a:lnTo>
                    <a:pt x="39209" y="128911"/>
                  </a:lnTo>
                  <a:lnTo>
                    <a:pt x="41221" y="128009"/>
                  </a:lnTo>
                  <a:lnTo>
                    <a:pt x="43356" y="126615"/>
                  </a:lnTo>
                  <a:lnTo>
                    <a:pt x="45573" y="124891"/>
                  </a:lnTo>
                  <a:lnTo>
                    <a:pt x="47845" y="123742"/>
                  </a:lnTo>
                  <a:lnTo>
                    <a:pt x="50153" y="122976"/>
                  </a:lnTo>
                  <a:lnTo>
                    <a:pt x="55768" y="121747"/>
                  </a:lnTo>
                  <a:lnTo>
                    <a:pt x="58653" y="121579"/>
                  </a:lnTo>
                  <a:lnTo>
                    <a:pt x="62580" y="121504"/>
                  </a:lnTo>
                  <a:lnTo>
                    <a:pt x="98897" y="121444"/>
                  </a:lnTo>
                  <a:lnTo>
                    <a:pt x="101633" y="123561"/>
                  </a:lnTo>
                  <a:lnTo>
                    <a:pt x="103474" y="125237"/>
                  </a:lnTo>
                  <a:lnTo>
                    <a:pt x="105495" y="126354"/>
                  </a:lnTo>
                  <a:lnTo>
                    <a:pt x="107636" y="127098"/>
                  </a:lnTo>
                  <a:lnTo>
                    <a:pt x="109857" y="127595"/>
                  </a:lnTo>
                  <a:lnTo>
                    <a:pt x="112133" y="128720"/>
                  </a:lnTo>
                  <a:lnTo>
                    <a:pt x="114443" y="130263"/>
                  </a:lnTo>
                  <a:lnTo>
                    <a:pt x="120061" y="134651"/>
                  </a:lnTo>
                  <a:lnTo>
                    <a:pt x="122946" y="135251"/>
                  </a:lnTo>
                  <a:lnTo>
                    <a:pt x="124827" y="135412"/>
                  </a:lnTo>
                  <a:lnTo>
                    <a:pt x="126081" y="136312"/>
                  </a:lnTo>
                  <a:lnTo>
                    <a:pt x="126917" y="137706"/>
                  </a:lnTo>
                  <a:lnTo>
                    <a:pt x="127474" y="139429"/>
                  </a:lnTo>
                  <a:lnTo>
                    <a:pt x="130209" y="143460"/>
                  </a:lnTo>
                  <a:lnTo>
                    <a:pt x="134641" y="148724"/>
                  </a:lnTo>
                  <a:lnTo>
                    <a:pt x="135247" y="151560"/>
                  </a:lnTo>
                  <a:lnTo>
                    <a:pt x="135668" y="157219"/>
                  </a:lnTo>
                  <a:lnTo>
                    <a:pt x="135704" y="160627"/>
                  </a:lnTo>
                  <a:lnTo>
                    <a:pt x="134918" y="164235"/>
                  </a:lnTo>
                  <a:lnTo>
                    <a:pt x="133603" y="169021"/>
                  </a:lnTo>
                  <a:lnTo>
                    <a:pt x="129578" y="182436"/>
                  </a:lnTo>
                  <a:lnTo>
                    <a:pt x="126911" y="186387"/>
                  </a:lnTo>
                  <a:lnTo>
                    <a:pt x="125089" y="188552"/>
                  </a:lnTo>
                  <a:lnTo>
                    <a:pt x="123874" y="190789"/>
                  </a:lnTo>
                  <a:lnTo>
                    <a:pt x="122525" y="195391"/>
                  </a:lnTo>
                  <a:lnTo>
                    <a:pt x="121370" y="196936"/>
                  </a:lnTo>
                  <a:lnTo>
                    <a:pt x="119808" y="197966"/>
                  </a:lnTo>
                  <a:lnTo>
                    <a:pt x="117972" y="198652"/>
                  </a:lnTo>
                  <a:lnTo>
                    <a:pt x="113816" y="201532"/>
                  </a:lnTo>
                  <a:lnTo>
                    <a:pt x="111597" y="203411"/>
                  </a:lnTo>
                  <a:lnTo>
                    <a:pt x="109323" y="204664"/>
                  </a:lnTo>
                  <a:lnTo>
                    <a:pt x="107013" y="205499"/>
                  </a:lnTo>
                  <a:lnTo>
                    <a:pt x="104680" y="206056"/>
                  </a:lnTo>
                  <a:lnTo>
                    <a:pt x="102330" y="206427"/>
                  </a:lnTo>
                  <a:lnTo>
                    <a:pt x="99971" y="206674"/>
                  </a:lnTo>
                  <a:lnTo>
                    <a:pt x="97604" y="206839"/>
                  </a:lnTo>
                  <a:lnTo>
                    <a:pt x="96025" y="207743"/>
                  </a:lnTo>
                  <a:lnTo>
                    <a:pt x="94974" y="209139"/>
                  </a:lnTo>
                  <a:lnTo>
                    <a:pt x="94271" y="210864"/>
                  </a:lnTo>
                  <a:lnTo>
                    <a:pt x="93010" y="212013"/>
                  </a:lnTo>
                  <a:lnTo>
                    <a:pt x="91376" y="212780"/>
                  </a:lnTo>
                  <a:lnTo>
                    <a:pt x="87444" y="213631"/>
                  </a:lnTo>
                  <a:lnTo>
                    <a:pt x="85283" y="213859"/>
                  </a:lnTo>
                  <a:lnTo>
                    <a:pt x="83049" y="214010"/>
                  </a:lnTo>
                  <a:lnTo>
                    <a:pt x="81560" y="214905"/>
                  </a:lnTo>
                  <a:lnTo>
                    <a:pt x="80567" y="216295"/>
                  </a:lnTo>
                  <a:lnTo>
                    <a:pt x="79905" y="218015"/>
                  </a:lnTo>
                  <a:lnTo>
                    <a:pt x="78671" y="219162"/>
                  </a:lnTo>
                  <a:lnTo>
                    <a:pt x="77054" y="219927"/>
                  </a:lnTo>
                  <a:lnTo>
                    <a:pt x="73140" y="220777"/>
                  </a:lnTo>
                  <a:lnTo>
                    <a:pt x="70985" y="221003"/>
                  </a:lnTo>
                  <a:lnTo>
                    <a:pt x="68755" y="221154"/>
                  </a:lnTo>
                  <a:lnTo>
                    <a:pt x="66474" y="221255"/>
                  </a:lnTo>
                  <a:lnTo>
                    <a:pt x="58535" y="221430"/>
                  </a:lnTo>
                  <a:lnTo>
                    <a:pt x="32256" y="221457"/>
                  </a:lnTo>
                  <a:lnTo>
                    <a:pt x="30235" y="220663"/>
                  </a:lnTo>
                  <a:lnTo>
                    <a:pt x="28095" y="219340"/>
                  </a:lnTo>
                  <a:lnTo>
                    <a:pt x="21822" y="214607"/>
                  </a:lnTo>
                  <a:lnTo>
                    <a:pt x="17755" y="214400"/>
                  </a:lnTo>
                  <a:lnTo>
                    <a:pt x="14179" y="214330"/>
                  </a:lnTo>
                  <a:lnTo>
                    <a:pt x="7465" y="214313"/>
                  </a:lnTo>
                  <a:lnTo>
                    <a:pt x="7153" y="207463"/>
                  </a:lnTo>
                  <a:lnTo>
                    <a:pt x="7145" y="207172"/>
                  </a:lnTo>
                  <a:lnTo>
                    <a:pt x="7144" y="207171"/>
                  </a:lnTo>
                  <a:lnTo>
                    <a:pt x="7144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77" name="SMARTInkAnnotation189"/>
          <p:cNvSpPr/>
          <p:nvPr/>
        </p:nvSpPr>
        <p:spPr>
          <a:xfrm>
            <a:off x="6665118" y="2521743"/>
            <a:ext cx="85425" cy="164308"/>
          </a:xfrm>
          <a:custGeom>
            <a:avLst/>
            <a:gdLst/>
            <a:ahLst/>
            <a:cxnLst/>
            <a:rect l="0" t="0" r="0" b="0"/>
            <a:pathLst>
              <a:path w="85425" h="164308">
                <a:moveTo>
                  <a:pt x="14288" y="157163"/>
                </a:moveTo>
                <a:lnTo>
                  <a:pt x="25199" y="146253"/>
                </a:lnTo>
                <a:lnTo>
                  <a:pt x="26324" y="144333"/>
                </a:lnTo>
                <a:lnTo>
                  <a:pt x="27575" y="140084"/>
                </a:lnTo>
                <a:lnTo>
                  <a:pt x="28702" y="138633"/>
                </a:lnTo>
                <a:lnTo>
                  <a:pt x="30247" y="137666"/>
                </a:lnTo>
                <a:lnTo>
                  <a:pt x="32071" y="137021"/>
                </a:lnTo>
                <a:lnTo>
                  <a:pt x="33287" y="135798"/>
                </a:lnTo>
                <a:lnTo>
                  <a:pt x="34098" y="134188"/>
                </a:lnTo>
                <a:lnTo>
                  <a:pt x="34999" y="130283"/>
                </a:lnTo>
                <a:lnTo>
                  <a:pt x="35399" y="125902"/>
                </a:lnTo>
                <a:lnTo>
                  <a:pt x="36300" y="124416"/>
                </a:lnTo>
                <a:lnTo>
                  <a:pt x="37694" y="123425"/>
                </a:lnTo>
                <a:lnTo>
                  <a:pt x="39417" y="122765"/>
                </a:lnTo>
                <a:lnTo>
                  <a:pt x="40565" y="121531"/>
                </a:lnTo>
                <a:lnTo>
                  <a:pt x="41331" y="119915"/>
                </a:lnTo>
                <a:lnTo>
                  <a:pt x="42182" y="116002"/>
                </a:lnTo>
                <a:lnTo>
                  <a:pt x="42561" y="111617"/>
                </a:lnTo>
                <a:lnTo>
                  <a:pt x="43455" y="109336"/>
                </a:lnTo>
                <a:lnTo>
                  <a:pt x="44846" y="107022"/>
                </a:lnTo>
                <a:lnTo>
                  <a:pt x="48987" y="101398"/>
                </a:lnTo>
                <a:lnTo>
                  <a:pt x="49554" y="98512"/>
                </a:lnTo>
                <a:lnTo>
                  <a:pt x="49917" y="93984"/>
                </a:lnTo>
                <a:lnTo>
                  <a:pt x="49980" y="89407"/>
                </a:lnTo>
                <a:lnTo>
                  <a:pt x="50007" y="51328"/>
                </a:lnTo>
                <a:lnTo>
                  <a:pt x="47890" y="48477"/>
                </a:lnTo>
                <a:lnTo>
                  <a:pt x="43856" y="43972"/>
                </a:lnTo>
                <a:lnTo>
                  <a:pt x="36039" y="36042"/>
                </a:lnTo>
                <a:lnTo>
                  <a:pt x="29596" y="29597"/>
                </a:lnTo>
                <a:lnTo>
                  <a:pt x="29029" y="26913"/>
                </a:lnTo>
                <a:lnTo>
                  <a:pt x="28665" y="22515"/>
                </a:lnTo>
                <a:lnTo>
                  <a:pt x="27842" y="22154"/>
                </a:lnTo>
                <a:lnTo>
                  <a:pt x="26499" y="21913"/>
                </a:lnTo>
                <a:lnTo>
                  <a:pt x="21728" y="21460"/>
                </a:lnTo>
                <a:lnTo>
                  <a:pt x="19447" y="19328"/>
                </a:lnTo>
                <a:lnTo>
                  <a:pt x="15307" y="15283"/>
                </a:lnTo>
                <a:lnTo>
                  <a:pt x="14968" y="14158"/>
                </a:lnTo>
                <a:lnTo>
                  <a:pt x="14489" y="9575"/>
                </a:lnTo>
                <a:lnTo>
                  <a:pt x="14377" y="8225"/>
                </a:lnTo>
                <a:lnTo>
                  <a:pt x="13554" y="7864"/>
                </a:lnTo>
                <a:lnTo>
                  <a:pt x="12211" y="7624"/>
                </a:lnTo>
                <a:lnTo>
                  <a:pt x="7441" y="7172"/>
                </a:lnTo>
                <a:lnTo>
                  <a:pt x="89" y="7144"/>
                </a:lnTo>
                <a:lnTo>
                  <a:pt x="18" y="2235"/>
                </a:lnTo>
                <a:lnTo>
                  <a:pt x="0" y="0"/>
                </a:lnTo>
                <a:lnTo>
                  <a:pt x="3793" y="3793"/>
                </a:lnTo>
                <a:lnTo>
                  <a:pt x="5704" y="4910"/>
                </a:lnTo>
                <a:lnTo>
                  <a:pt x="7772" y="5655"/>
                </a:lnTo>
                <a:lnTo>
                  <a:pt x="13001" y="6850"/>
                </a:lnTo>
                <a:lnTo>
                  <a:pt x="13430" y="7742"/>
                </a:lnTo>
                <a:lnTo>
                  <a:pt x="13906" y="10850"/>
                </a:lnTo>
                <a:lnTo>
                  <a:pt x="14827" y="12789"/>
                </a:lnTo>
                <a:lnTo>
                  <a:pt x="16235" y="14876"/>
                </a:lnTo>
                <a:lnTo>
                  <a:pt x="17967" y="17061"/>
                </a:lnTo>
                <a:lnTo>
                  <a:pt x="19916" y="18518"/>
                </a:lnTo>
                <a:lnTo>
                  <a:pt x="22008" y="19490"/>
                </a:lnTo>
                <a:lnTo>
                  <a:pt x="24197" y="20137"/>
                </a:lnTo>
                <a:lnTo>
                  <a:pt x="26451" y="21362"/>
                </a:lnTo>
                <a:lnTo>
                  <a:pt x="28746" y="22973"/>
                </a:lnTo>
                <a:lnTo>
                  <a:pt x="31071" y="24840"/>
                </a:lnTo>
                <a:lnTo>
                  <a:pt x="32621" y="26879"/>
                </a:lnTo>
                <a:lnTo>
                  <a:pt x="33653" y="29032"/>
                </a:lnTo>
                <a:lnTo>
                  <a:pt x="34342" y="31261"/>
                </a:lnTo>
                <a:lnTo>
                  <a:pt x="35595" y="32747"/>
                </a:lnTo>
                <a:lnTo>
                  <a:pt x="37224" y="33738"/>
                </a:lnTo>
                <a:lnTo>
                  <a:pt x="39103" y="34398"/>
                </a:lnTo>
                <a:lnTo>
                  <a:pt x="41150" y="34839"/>
                </a:lnTo>
                <a:lnTo>
                  <a:pt x="43309" y="35132"/>
                </a:lnTo>
                <a:lnTo>
                  <a:pt x="45542" y="35328"/>
                </a:lnTo>
                <a:lnTo>
                  <a:pt x="47030" y="36252"/>
                </a:lnTo>
                <a:lnTo>
                  <a:pt x="48023" y="37662"/>
                </a:lnTo>
                <a:lnTo>
                  <a:pt x="48683" y="39396"/>
                </a:lnTo>
                <a:lnTo>
                  <a:pt x="49919" y="41345"/>
                </a:lnTo>
                <a:lnTo>
                  <a:pt x="51535" y="43439"/>
                </a:lnTo>
                <a:lnTo>
                  <a:pt x="56042" y="48709"/>
                </a:lnTo>
                <a:lnTo>
                  <a:pt x="58774" y="51547"/>
                </a:lnTo>
                <a:lnTo>
                  <a:pt x="60614" y="53415"/>
                </a:lnTo>
                <a:lnTo>
                  <a:pt x="61841" y="55454"/>
                </a:lnTo>
                <a:lnTo>
                  <a:pt x="63203" y="59836"/>
                </a:lnTo>
                <a:lnTo>
                  <a:pt x="64361" y="61322"/>
                </a:lnTo>
                <a:lnTo>
                  <a:pt x="65926" y="62313"/>
                </a:lnTo>
                <a:lnTo>
                  <a:pt x="70349" y="63903"/>
                </a:lnTo>
                <a:lnTo>
                  <a:pt x="71506" y="64827"/>
                </a:lnTo>
                <a:lnTo>
                  <a:pt x="73071" y="66237"/>
                </a:lnTo>
                <a:lnTo>
                  <a:pt x="74907" y="67971"/>
                </a:lnTo>
                <a:lnTo>
                  <a:pt x="76132" y="69920"/>
                </a:lnTo>
                <a:lnTo>
                  <a:pt x="77493" y="74203"/>
                </a:lnTo>
                <a:lnTo>
                  <a:pt x="78259" y="77284"/>
                </a:lnTo>
                <a:lnTo>
                  <a:pt x="80555" y="80122"/>
                </a:lnTo>
                <a:lnTo>
                  <a:pt x="84704" y="84619"/>
                </a:lnTo>
                <a:lnTo>
                  <a:pt x="85272" y="87350"/>
                </a:lnTo>
                <a:lnTo>
                  <a:pt x="85424" y="89190"/>
                </a:lnTo>
                <a:lnTo>
                  <a:pt x="84730" y="91210"/>
                </a:lnTo>
                <a:lnTo>
                  <a:pt x="83475" y="93351"/>
                </a:lnTo>
                <a:lnTo>
                  <a:pt x="79548" y="98697"/>
                </a:lnTo>
                <a:lnTo>
                  <a:pt x="79011" y="103661"/>
                </a:lnTo>
                <a:lnTo>
                  <a:pt x="78667" y="112199"/>
                </a:lnTo>
                <a:lnTo>
                  <a:pt x="76503" y="115483"/>
                </a:lnTo>
                <a:lnTo>
                  <a:pt x="74814" y="117470"/>
                </a:lnTo>
                <a:lnTo>
                  <a:pt x="73689" y="119588"/>
                </a:lnTo>
                <a:lnTo>
                  <a:pt x="72438" y="124059"/>
                </a:lnTo>
                <a:lnTo>
                  <a:pt x="71311" y="126362"/>
                </a:lnTo>
                <a:lnTo>
                  <a:pt x="69766" y="128692"/>
                </a:lnTo>
                <a:lnTo>
                  <a:pt x="67942" y="131038"/>
                </a:lnTo>
                <a:lnTo>
                  <a:pt x="61683" y="139996"/>
                </a:lnTo>
                <a:lnTo>
                  <a:pt x="52313" y="153772"/>
                </a:lnTo>
                <a:lnTo>
                  <a:pt x="50751" y="155696"/>
                </a:lnTo>
                <a:lnTo>
                  <a:pt x="48916" y="157772"/>
                </a:lnTo>
                <a:lnTo>
                  <a:pt x="43218" y="163924"/>
                </a:lnTo>
                <a:lnTo>
                  <a:pt x="40904" y="164137"/>
                </a:lnTo>
                <a:lnTo>
                  <a:pt x="35731" y="164306"/>
                </a:lnTo>
                <a:lnTo>
                  <a:pt x="35719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8" name="SMARTInkAnnotation190"/>
          <p:cNvSpPr/>
          <p:nvPr/>
        </p:nvSpPr>
        <p:spPr>
          <a:xfrm>
            <a:off x="7036593" y="2593181"/>
            <a:ext cx="92870" cy="128588"/>
          </a:xfrm>
          <a:custGeom>
            <a:avLst/>
            <a:gdLst/>
            <a:ahLst/>
            <a:cxnLst/>
            <a:rect l="0" t="0" r="0" b="0"/>
            <a:pathLst>
              <a:path w="92870" h="128588">
                <a:moveTo>
                  <a:pt x="64294" y="0"/>
                </a:moveTo>
                <a:lnTo>
                  <a:pt x="25805" y="0"/>
                </a:lnTo>
                <a:lnTo>
                  <a:pt x="24348" y="794"/>
                </a:lnTo>
                <a:lnTo>
                  <a:pt x="23376" y="2116"/>
                </a:lnTo>
                <a:lnTo>
                  <a:pt x="21816" y="6150"/>
                </a:lnTo>
                <a:lnTo>
                  <a:pt x="20894" y="6482"/>
                </a:lnTo>
                <a:lnTo>
                  <a:pt x="19486" y="6702"/>
                </a:lnTo>
                <a:lnTo>
                  <a:pt x="14378" y="7136"/>
                </a:lnTo>
                <a:lnTo>
                  <a:pt x="10522" y="7141"/>
                </a:lnTo>
                <a:lnTo>
                  <a:pt x="9397" y="7936"/>
                </a:lnTo>
                <a:lnTo>
                  <a:pt x="8645" y="9259"/>
                </a:lnTo>
                <a:lnTo>
                  <a:pt x="7441" y="13294"/>
                </a:lnTo>
                <a:lnTo>
                  <a:pt x="7276" y="15962"/>
                </a:lnTo>
                <a:lnTo>
                  <a:pt x="7152" y="21111"/>
                </a:lnTo>
                <a:lnTo>
                  <a:pt x="7144" y="39416"/>
                </a:lnTo>
                <a:lnTo>
                  <a:pt x="6351" y="40565"/>
                </a:lnTo>
                <a:lnTo>
                  <a:pt x="5028" y="41331"/>
                </a:lnTo>
                <a:lnTo>
                  <a:pt x="3352" y="41841"/>
                </a:lnTo>
                <a:lnTo>
                  <a:pt x="2234" y="42975"/>
                </a:lnTo>
                <a:lnTo>
                  <a:pt x="1490" y="44525"/>
                </a:lnTo>
                <a:lnTo>
                  <a:pt x="87" y="49685"/>
                </a:lnTo>
                <a:lnTo>
                  <a:pt x="26" y="53703"/>
                </a:lnTo>
                <a:lnTo>
                  <a:pt x="0" y="89214"/>
                </a:lnTo>
                <a:lnTo>
                  <a:pt x="794" y="92020"/>
                </a:lnTo>
                <a:lnTo>
                  <a:pt x="2117" y="95478"/>
                </a:lnTo>
                <a:lnTo>
                  <a:pt x="6152" y="104849"/>
                </a:lnTo>
                <a:lnTo>
                  <a:pt x="6703" y="108247"/>
                </a:lnTo>
                <a:lnTo>
                  <a:pt x="6850" y="110265"/>
                </a:lnTo>
                <a:lnTo>
                  <a:pt x="7742" y="111610"/>
                </a:lnTo>
                <a:lnTo>
                  <a:pt x="9131" y="112506"/>
                </a:lnTo>
                <a:lnTo>
                  <a:pt x="13269" y="113946"/>
                </a:lnTo>
                <a:lnTo>
                  <a:pt x="15953" y="116259"/>
                </a:lnTo>
                <a:lnTo>
                  <a:pt x="21111" y="121140"/>
                </a:lnTo>
                <a:lnTo>
                  <a:pt x="23406" y="121309"/>
                </a:lnTo>
                <a:lnTo>
                  <a:pt x="25130" y="121354"/>
                </a:lnTo>
                <a:lnTo>
                  <a:pt x="26278" y="122177"/>
                </a:lnTo>
                <a:lnTo>
                  <a:pt x="27044" y="123520"/>
                </a:lnTo>
                <a:lnTo>
                  <a:pt x="27554" y="125210"/>
                </a:lnTo>
                <a:lnTo>
                  <a:pt x="28688" y="126335"/>
                </a:lnTo>
                <a:lnTo>
                  <a:pt x="30238" y="127086"/>
                </a:lnTo>
                <a:lnTo>
                  <a:pt x="34636" y="128291"/>
                </a:lnTo>
                <a:lnTo>
                  <a:pt x="37355" y="128455"/>
                </a:lnTo>
                <a:lnTo>
                  <a:pt x="42540" y="128580"/>
                </a:lnTo>
                <a:lnTo>
                  <a:pt x="92869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9" name="SMARTInkAnnotation191"/>
          <p:cNvSpPr/>
          <p:nvPr/>
        </p:nvSpPr>
        <p:spPr>
          <a:xfrm>
            <a:off x="7186699" y="2600329"/>
            <a:ext cx="178508" cy="128584"/>
          </a:xfrm>
          <a:custGeom>
            <a:avLst/>
            <a:gdLst/>
            <a:ahLst/>
            <a:cxnLst/>
            <a:rect l="0" t="0" r="0" b="0"/>
            <a:pathLst>
              <a:path w="178508" h="128584">
                <a:moveTo>
                  <a:pt x="121357" y="14283"/>
                </a:moveTo>
                <a:lnTo>
                  <a:pt x="100808" y="584"/>
                </a:lnTo>
                <a:lnTo>
                  <a:pt x="96395" y="170"/>
                </a:lnTo>
                <a:lnTo>
                  <a:pt x="92271" y="73"/>
                </a:lnTo>
                <a:lnTo>
                  <a:pt x="82234" y="0"/>
                </a:lnTo>
                <a:lnTo>
                  <a:pt x="80194" y="792"/>
                </a:lnTo>
                <a:lnTo>
                  <a:pt x="75810" y="3789"/>
                </a:lnTo>
                <a:lnTo>
                  <a:pt x="71216" y="5651"/>
                </a:lnTo>
                <a:lnTo>
                  <a:pt x="64618" y="7053"/>
                </a:lnTo>
                <a:lnTo>
                  <a:pt x="60536" y="7114"/>
                </a:lnTo>
                <a:lnTo>
                  <a:pt x="54300" y="7132"/>
                </a:lnTo>
                <a:lnTo>
                  <a:pt x="52840" y="7928"/>
                </a:lnTo>
                <a:lnTo>
                  <a:pt x="51866" y="9253"/>
                </a:lnTo>
                <a:lnTo>
                  <a:pt x="51218" y="10930"/>
                </a:lnTo>
                <a:lnTo>
                  <a:pt x="49991" y="12047"/>
                </a:lnTo>
                <a:lnTo>
                  <a:pt x="48380" y="12793"/>
                </a:lnTo>
                <a:lnTo>
                  <a:pt x="43104" y="14196"/>
                </a:lnTo>
                <a:lnTo>
                  <a:pt x="39080" y="18050"/>
                </a:lnTo>
                <a:lnTo>
                  <a:pt x="29570" y="27490"/>
                </a:lnTo>
                <a:lnTo>
                  <a:pt x="29210" y="28644"/>
                </a:lnTo>
                <a:lnTo>
                  <a:pt x="28809" y="32043"/>
                </a:lnTo>
                <a:lnTo>
                  <a:pt x="28583" y="34627"/>
                </a:lnTo>
                <a:lnTo>
                  <a:pt x="27758" y="34989"/>
                </a:lnTo>
                <a:lnTo>
                  <a:pt x="24724" y="35392"/>
                </a:lnTo>
                <a:lnTo>
                  <a:pt x="23598" y="36293"/>
                </a:lnTo>
                <a:lnTo>
                  <a:pt x="22846" y="37688"/>
                </a:lnTo>
                <a:lnTo>
                  <a:pt x="21641" y="41837"/>
                </a:lnTo>
                <a:lnTo>
                  <a:pt x="21476" y="44521"/>
                </a:lnTo>
                <a:lnTo>
                  <a:pt x="21370" y="48919"/>
                </a:lnTo>
                <a:lnTo>
                  <a:pt x="19239" y="51638"/>
                </a:lnTo>
                <a:lnTo>
                  <a:pt x="15196" y="56058"/>
                </a:lnTo>
                <a:lnTo>
                  <a:pt x="8137" y="63201"/>
                </a:lnTo>
                <a:lnTo>
                  <a:pt x="7777" y="64357"/>
                </a:lnTo>
                <a:lnTo>
                  <a:pt x="7377" y="67759"/>
                </a:lnTo>
                <a:lnTo>
                  <a:pt x="7120" y="71501"/>
                </a:lnTo>
                <a:lnTo>
                  <a:pt x="7085" y="74903"/>
                </a:lnTo>
                <a:lnTo>
                  <a:pt x="6282" y="76128"/>
                </a:lnTo>
                <a:lnTo>
                  <a:pt x="4953" y="76944"/>
                </a:lnTo>
                <a:lnTo>
                  <a:pt x="3272" y="77488"/>
                </a:lnTo>
                <a:lnTo>
                  <a:pt x="2153" y="78645"/>
                </a:lnTo>
                <a:lnTo>
                  <a:pt x="1407" y="80210"/>
                </a:lnTo>
                <a:lnTo>
                  <a:pt x="208" y="84632"/>
                </a:lnTo>
                <a:lnTo>
                  <a:pt x="44" y="87354"/>
                </a:lnTo>
                <a:lnTo>
                  <a:pt x="0" y="89190"/>
                </a:lnTo>
                <a:lnTo>
                  <a:pt x="765" y="90415"/>
                </a:lnTo>
                <a:lnTo>
                  <a:pt x="2069" y="91231"/>
                </a:lnTo>
                <a:lnTo>
                  <a:pt x="3731" y="91776"/>
                </a:lnTo>
                <a:lnTo>
                  <a:pt x="4840" y="92932"/>
                </a:lnTo>
                <a:lnTo>
                  <a:pt x="5579" y="94497"/>
                </a:lnTo>
                <a:lnTo>
                  <a:pt x="6072" y="96334"/>
                </a:lnTo>
                <a:lnTo>
                  <a:pt x="5606" y="97559"/>
                </a:lnTo>
                <a:lnTo>
                  <a:pt x="4502" y="98375"/>
                </a:lnTo>
                <a:lnTo>
                  <a:pt x="2973" y="98920"/>
                </a:lnTo>
                <a:lnTo>
                  <a:pt x="1952" y="100076"/>
                </a:lnTo>
                <a:lnTo>
                  <a:pt x="1273" y="101641"/>
                </a:lnTo>
                <a:lnTo>
                  <a:pt x="819" y="103478"/>
                </a:lnTo>
                <a:lnTo>
                  <a:pt x="1311" y="104703"/>
                </a:lnTo>
                <a:lnTo>
                  <a:pt x="2433" y="105519"/>
                </a:lnTo>
                <a:lnTo>
                  <a:pt x="3974" y="106063"/>
                </a:lnTo>
                <a:lnTo>
                  <a:pt x="6589" y="108014"/>
                </a:lnTo>
                <a:lnTo>
                  <a:pt x="9920" y="110902"/>
                </a:lnTo>
                <a:lnTo>
                  <a:pt x="13728" y="114414"/>
                </a:lnTo>
                <a:lnTo>
                  <a:pt x="16267" y="117550"/>
                </a:lnTo>
                <a:lnTo>
                  <a:pt x="17960" y="120434"/>
                </a:lnTo>
                <a:lnTo>
                  <a:pt x="19087" y="123150"/>
                </a:lnTo>
                <a:lnTo>
                  <a:pt x="20633" y="124961"/>
                </a:lnTo>
                <a:lnTo>
                  <a:pt x="22458" y="126169"/>
                </a:lnTo>
                <a:lnTo>
                  <a:pt x="27297" y="128106"/>
                </a:lnTo>
                <a:lnTo>
                  <a:pt x="31927" y="128442"/>
                </a:lnTo>
                <a:lnTo>
                  <a:pt x="36488" y="128555"/>
                </a:lnTo>
                <a:lnTo>
                  <a:pt x="109137" y="128583"/>
                </a:lnTo>
                <a:lnTo>
                  <a:pt x="111622" y="127789"/>
                </a:lnTo>
                <a:lnTo>
                  <a:pt x="116501" y="124791"/>
                </a:lnTo>
                <a:lnTo>
                  <a:pt x="121316" y="122929"/>
                </a:lnTo>
                <a:lnTo>
                  <a:pt x="126101" y="122102"/>
                </a:lnTo>
                <a:lnTo>
                  <a:pt x="130873" y="121733"/>
                </a:lnTo>
                <a:lnTo>
                  <a:pt x="135641" y="121570"/>
                </a:lnTo>
                <a:lnTo>
                  <a:pt x="138023" y="121527"/>
                </a:lnTo>
                <a:lnTo>
                  <a:pt x="140404" y="120704"/>
                </a:lnTo>
                <a:lnTo>
                  <a:pt x="145169" y="117673"/>
                </a:lnTo>
                <a:lnTo>
                  <a:pt x="149932" y="115797"/>
                </a:lnTo>
                <a:lnTo>
                  <a:pt x="155665" y="114592"/>
                </a:lnTo>
                <a:lnTo>
                  <a:pt x="160450" y="114383"/>
                </a:lnTo>
                <a:lnTo>
                  <a:pt x="170040" y="114304"/>
                </a:lnTo>
                <a:lnTo>
                  <a:pt x="170481" y="113507"/>
                </a:lnTo>
                <a:lnTo>
                  <a:pt x="170971" y="110505"/>
                </a:lnTo>
                <a:lnTo>
                  <a:pt x="171248" y="108146"/>
                </a:lnTo>
                <a:lnTo>
                  <a:pt x="172079" y="107815"/>
                </a:lnTo>
                <a:lnTo>
                  <a:pt x="177504" y="107239"/>
                </a:lnTo>
                <a:lnTo>
                  <a:pt x="178506" y="107152"/>
                </a:lnTo>
                <a:lnTo>
                  <a:pt x="178507" y="107152"/>
                </a:lnTo>
                <a:lnTo>
                  <a:pt x="178507" y="110945"/>
                </a:lnTo>
                <a:lnTo>
                  <a:pt x="177714" y="112062"/>
                </a:lnTo>
                <a:lnTo>
                  <a:pt x="176391" y="112806"/>
                </a:lnTo>
                <a:lnTo>
                  <a:pt x="171451" y="114270"/>
                </a:lnTo>
                <a:lnTo>
                  <a:pt x="164219" y="1142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SMARTInkAnnotation192"/>
          <p:cNvSpPr/>
          <p:nvPr/>
        </p:nvSpPr>
        <p:spPr>
          <a:xfrm>
            <a:off x="7429501" y="2607468"/>
            <a:ext cx="107153" cy="107068"/>
          </a:xfrm>
          <a:custGeom>
            <a:avLst/>
            <a:gdLst/>
            <a:ahLst/>
            <a:cxnLst/>
            <a:rect l="0" t="0" r="0" b="0"/>
            <a:pathLst>
              <a:path w="107153" h="107068">
                <a:moveTo>
                  <a:pt x="35718" y="7144"/>
                </a:moveTo>
                <a:lnTo>
                  <a:pt x="35718" y="87"/>
                </a:lnTo>
                <a:lnTo>
                  <a:pt x="33601" y="39"/>
                </a:lnTo>
                <a:lnTo>
                  <a:pt x="22510" y="1"/>
                </a:lnTo>
                <a:lnTo>
                  <a:pt x="19793" y="2117"/>
                </a:lnTo>
                <a:lnTo>
                  <a:pt x="15374" y="6151"/>
                </a:lnTo>
                <a:lnTo>
                  <a:pt x="15012" y="7276"/>
                </a:lnTo>
                <a:lnTo>
                  <a:pt x="14770" y="8819"/>
                </a:lnTo>
                <a:lnTo>
                  <a:pt x="14609" y="10642"/>
                </a:lnTo>
                <a:lnTo>
                  <a:pt x="13707" y="11857"/>
                </a:lnTo>
                <a:lnTo>
                  <a:pt x="12313" y="12668"/>
                </a:lnTo>
                <a:lnTo>
                  <a:pt x="10590" y="13207"/>
                </a:lnTo>
                <a:lnTo>
                  <a:pt x="8647" y="14362"/>
                </a:lnTo>
                <a:lnTo>
                  <a:pt x="6559" y="15924"/>
                </a:lnTo>
                <a:lnTo>
                  <a:pt x="1295" y="20344"/>
                </a:lnTo>
                <a:lnTo>
                  <a:pt x="862" y="21500"/>
                </a:lnTo>
                <a:lnTo>
                  <a:pt x="574" y="23065"/>
                </a:lnTo>
                <a:lnTo>
                  <a:pt x="383" y="24901"/>
                </a:lnTo>
                <a:lnTo>
                  <a:pt x="255" y="26920"/>
                </a:lnTo>
                <a:lnTo>
                  <a:pt x="112" y="31279"/>
                </a:lnTo>
                <a:lnTo>
                  <a:pt x="33" y="38196"/>
                </a:lnTo>
                <a:lnTo>
                  <a:pt x="0" y="80781"/>
                </a:lnTo>
                <a:lnTo>
                  <a:pt x="793" y="83223"/>
                </a:lnTo>
                <a:lnTo>
                  <a:pt x="2116" y="85645"/>
                </a:lnTo>
                <a:lnTo>
                  <a:pt x="6151" y="91442"/>
                </a:lnTo>
                <a:lnTo>
                  <a:pt x="8818" y="94352"/>
                </a:lnTo>
                <a:lnTo>
                  <a:pt x="13207" y="98895"/>
                </a:lnTo>
                <a:lnTo>
                  <a:pt x="14360" y="99267"/>
                </a:lnTo>
                <a:lnTo>
                  <a:pt x="15923" y="99516"/>
                </a:lnTo>
                <a:lnTo>
                  <a:pt x="17759" y="99681"/>
                </a:lnTo>
                <a:lnTo>
                  <a:pt x="19776" y="100586"/>
                </a:lnTo>
                <a:lnTo>
                  <a:pt x="21915" y="101982"/>
                </a:lnTo>
                <a:lnTo>
                  <a:pt x="24135" y="103707"/>
                </a:lnTo>
                <a:lnTo>
                  <a:pt x="26409" y="104857"/>
                </a:lnTo>
                <a:lnTo>
                  <a:pt x="28718" y="105624"/>
                </a:lnTo>
                <a:lnTo>
                  <a:pt x="31052" y="106134"/>
                </a:lnTo>
                <a:lnTo>
                  <a:pt x="33401" y="106475"/>
                </a:lnTo>
                <a:lnTo>
                  <a:pt x="35761" y="106703"/>
                </a:lnTo>
                <a:lnTo>
                  <a:pt x="38127" y="106854"/>
                </a:lnTo>
                <a:lnTo>
                  <a:pt x="44991" y="107022"/>
                </a:lnTo>
                <a:lnTo>
                  <a:pt x="49044" y="107067"/>
                </a:lnTo>
                <a:lnTo>
                  <a:pt x="52539" y="106303"/>
                </a:lnTo>
                <a:lnTo>
                  <a:pt x="55663" y="105000"/>
                </a:lnTo>
                <a:lnTo>
                  <a:pt x="58540" y="103338"/>
                </a:lnTo>
                <a:lnTo>
                  <a:pt x="61251" y="102229"/>
                </a:lnTo>
                <a:lnTo>
                  <a:pt x="63853" y="101491"/>
                </a:lnTo>
                <a:lnTo>
                  <a:pt x="69938" y="100305"/>
                </a:lnTo>
                <a:lnTo>
                  <a:pt x="72888" y="100143"/>
                </a:lnTo>
                <a:lnTo>
                  <a:pt x="74785" y="100099"/>
                </a:lnTo>
                <a:lnTo>
                  <a:pt x="76050" y="99277"/>
                </a:lnTo>
                <a:lnTo>
                  <a:pt x="76894" y="97935"/>
                </a:lnTo>
                <a:lnTo>
                  <a:pt x="77456" y="96246"/>
                </a:lnTo>
                <a:lnTo>
                  <a:pt x="78625" y="94327"/>
                </a:lnTo>
                <a:lnTo>
                  <a:pt x="80197" y="92254"/>
                </a:lnTo>
                <a:lnTo>
                  <a:pt x="82040" y="90078"/>
                </a:lnTo>
                <a:lnTo>
                  <a:pt x="84061" y="88627"/>
                </a:lnTo>
                <a:lnTo>
                  <a:pt x="86203" y="87660"/>
                </a:lnTo>
                <a:lnTo>
                  <a:pt x="88425" y="87015"/>
                </a:lnTo>
                <a:lnTo>
                  <a:pt x="90700" y="85791"/>
                </a:lnTo>
                <a:lnTo>
                  <a:pt x="93011" y="84182"/>
                </a:lnTo>
                <a:lnTo>
                  <a:pt x="95343" y="82315"/>
                </a:lnTo>
                <a:lnTo>
                  <a:pt x="96900" y="80277"/>
                </a:lnTo>
                <a:lnTo>
                  <a:pt x="97937" y="78124"/>
                </a:lnTo>
                <a:lnTo>
                  <a:pt x="98629" y="75896"/>
                </a:lnTo>
                <a:lnTo>
                  <a:pt x="99883" y="74409"/>
                </a:lnTo>
                <a:lnTo>
                  <a:pt x="101514" y="73419"/>
                </a:lnTo>
                <a:lnTo>
                  <a:pt x="103395" y="72759"/>
                </a:lnTo>
                <a:lnTo>
                  <a:pt x="104649" y="70731"/>
                </a:lnTo>
                <a:lnTo>
                  <a:pt x="105484" y="67792"/>
                </a:lnTo>
                <a:lnTo>
                  <a:pt x="106041" y="64245"/>
                </a:lnTo>
                <a:lnTo>
                  <a:pt x="106412" y="61086"/>
                </a:lnTo>
                <a:lnTo>
                  <a:pt x="106660" y="58187"/>
                </a:lnTo>
                <a:lnTo>
                  <a:pt x="106825" y="55460"/>
                </a:lnTo>
                <a:lnTo>
                  <a:pt x="107009" y="50314"/>
                </a:lnTo>
                <a:lnTo>
                  <a:pt x="107136" y="43050"/>
                </a:lnTo>
                <a:lnTo>
                  <a:pt x="107152" y="33049"/>
                </a:lnTo>
                <a:lnTo>
                  <a:pt x="106360" y="30764"/>
                </a:lnTo>
                <a:lnTo>
                  <a:pt x="105038" y="28447"/>
                </a:lnTo>
                <a:lnTo>
                  <a:pt x="103362" y="26108"/>
                </a:lnTo>
                <a:lnTo>
                  <a:pt x="102246" y="23756"/>
                </a:lnTo>
                <a:lnTo>
                  <a:pt x="101501" y="21394"/>
                </a:lnTo>
                <a:lnTo>
                  <a:pt x="101004" y="19025"/>
                </a:lnTo>
                <a:lnTo>
                  <a:pt x="99880" y="17446"/>
                </a:lnTo>
                <a:lnTo>
                  <a:pt x="98337" y="16393"/>
                </a:lnTo>
                <a:lnTo>
                  <a:pt x="96514" y="15692"/>
                </a:lnTo>
                <a:lnTo>
                  <a:pt x="94504" y="14430"/>
                </a:lnTo>
                <a:lnTo>
                  <a:pt x="92372" y="12795"/>
                </a:lnTo>
                <a:lnTo>
                  <a:pt x="87037" y="8260"/>
                </a:lnTo>
                <a:lnTo>
                  <a:pt x="85012" y="7888"/>
                </a:lnTo>
                <a:lnTo>
                  <a:pt x="82075" y="7640"/>
                </a:lnTo>
                <a:lnTo>
                  <a:pt x="78529" y="7475"/>
                </a:lnTo>
                <a:lnTo>
                  <a:pt x="76165" y="6571"/>
                </a:lnTo>
                <a:lnTo>
                  <a:pt x="74589" y="5174"/>
                </a:lnTo>
                <a:lnTo>
                  <a:pt x="73538" y="3449"/>
                </a:lnTo>
                <a:lnTo>
                  <a:pt x="72044" y="2300"/>
                </a:lnTo>
                <a:lnTo>
                  <a:pt x="70255" y="1533"/>
                </a:lnTo>
                <a:lnTo>
                  <a:pt x="68266" y="1022"/>
                </a:lnTo>
                <a:lnTo>
                  <a:pt x="66149" y="681"/>
                </a:lnTo>
                <a:lnTo>
                  <a:pt x="63943" y="454"/>
                </a:lnTo>
                <a:lnTo>
                  <a:pt x="61678" y="303"/>
                </a:lnTo>
                <a:lnTo>
                  <a:pt x="59375" y="202"/>
                </a:lnTo>
                <a:lnTo>
                  <a:pt x="54698" y="90"/>
                </a:lnTo>
                <a:lnTo>
                  <a:pt x="357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SMARTInkAnnotation193"/>
          <p:cNvSpPr/>
          <p:nvPr/>
        </p:nvSpPr>
        <p:spPr>
          <a:xfrm>
            <a:off x="7608093" y="2564608"/>
            <a:ext cx="142874" cy="150018"/>
          </a:xfrm>
          <a:custGeom>
            <a:avLst/>
            <a:gdLst/>
            <a:ahLst/>
            <a:cxnLst/>
            <a:rect l="0" t="0" r="0" b="0"/>
            <a:pathLst>
              <a:path w="142874" h="150018">
                <a:moveTo>
                  <a:pt x="71438" y="14285"/>
                </a:moveTo>
                <a:lnTo>
                  <a:pt x="71438" y="1078"/>
                </a:lnTo>
                <a:lnTo>
                  <a:pt x="70645" y="718"/>
                </a:lnTo>
                <a:lnTo>
                  <a:pt x="67646" y="318"/>
                </a:lnTo>
                <a:lnTo>
                  <a:pt x="63667" y="140"/>
                </a:lnTo>
                <a:lnTo>
                  <a:pt x="58438" y="26"/>
                </a:lnTo>
                <a:lnTo>
                  <a:pt x="47321" y="0"/>
                </a:lnTo>
                <a:lnTo>
                  <a:pt x="45041" y="793"/>
                </a:lnTo>
                <a:lnTo>
                  <a:pt x="42728" y="2115"/>
                </a:lnTo>
                <a:lnTo>
                  <a:pt x="40392" y="3791"/>
                </a:lnTo>
                <a:lnTo>
                  <a:pt x="38041" y="4908"/>
                </a:lnTo>
                <a:lnTo>
                  <a:pt x="35679" y="5652"/>
                </a:lnTo>
                <a:lnTo>
                  <a:pt x="33311" y="6149"/>
                </a:lnTo>
                <a:lnTo>
                  <a:pt x="30939" y="7273"/>
                </a:lnTo>
                <a:lnTo>
                  <a:pt x="28564" y="8817"/>
                </a:lnTo>
                <a:lnTo>
                  <a:pt x="22840" y="13205"/>
                </a:lnTo>
                <a:lnTo>
                  <a:pt x="19941" y="13805"/>
                </a:lnTo>
                <a:lnTo>
                  <a:pt x="18057" y="13965"/>
                </a:lnTo>
                <a:lnTo>
                  <a:pt x="16006" y="14865"/>
                </a:lnTo>
                <a:lnTo>
                  <a:pt x="11613" y="17983"/>
                </a:lnTo>
                <a:lnTo>
                  <a:pt x="10123" y="19925"/>
                </a:lnTo>
                <a:lnTo>
                  <a:pt x="9130" y="22014"/>
                </a:lnTo>
                <a:lnTo>
                  <a:pt x="7536" y="27277"/>
                </a:lnTo>
                <a:lnTo>
                  <a:pt x="5202" y="30114"/>
                </a:lnTo>
                <a:lnTo>
                  <a:pt x="1027" y="34610"/>
                </a:lnTo>
                <a:lnTo>
                  <a:pt x="458" y="37341"/>
                </a:lnTo>
                <a:lnTo>
                  <a:pt x="27" y="42537"/>
                </a:lnTo>
                <a:lnTo>
                  <a:pt x="8" y="46557"/>
                </a:lnTo>
                <a:lnTo>
                  <a:pt x="799" y="47706"/>
                </a:lnTo>
                <a:lnTo>
                  <a:pt x="2120" y="48472"/>
                </a:lnTo>
                <a:lnTo>
                  <a:pt x="3795" y="48983"/>
                </a:lnTo>
                <a:lnTo>
                  <a:pt x="4912" y="50117"/>
                </a:lnTo>
                <a:lnTo>
                  <a:pt x="5656" y="51667"/>
                </a:lnTo>
                <a:lnTo>
                  <a:pt x="6152" y="53494"/>
                </a:lnTo>
                <a:lnTo>
                  <a:pt x="7277" y="54712"/>
                </a:lnTo>
                <a:lnTo>
                  <a:pt x="8820" y="55524"/>
                </a:lnTo>
                <a:lnTo>
                  <a:pt x="10643" y="56065"/>
                </a:lnTo>
                <a:lnTo>
                  <a:pt x="11858" y="57220"/>
                </a:lnTo>
                <a:lnTo>
                  <a:pt x="12668" y="58783"/>
                </a:lnTo>
                <a:lnTo>
                  <a:pt x="13209" y="60619"/>
                </a:lnTo>
                <a:lnTo>
                  <a:pt x="15156" y="61844"/>
                </a:lnTo>
                <a:lnTo>
                  <a:pt x="18041" y="62660"/>
                </a:lnTo>
                <a:lnTo>
                  <a:pt x="26495" y="63969"/>
                </a:lnTo>
                <a:lnTo>
                  <a:pt x="29767" y="64148"/>
                </a:lnTo>
                <a:lnTo>
                  <a:pt x="31751" y="64196"/>
                </a:lnTo>
                <a:lnTo>
                  <a:pt x="33868" y="65022"/>
                </a:lnTo>
                <a:lnTo>
                  <a:pt x="36072" y="66366"/>
                </a:lnTo>
                <a:lnTo>
                  <a:pt x="38337" y="68056"/>
                </a:lnTo>
                <a:lnTo>
                  <a:pt x="40640" y="69182"/>
                </a:lnTo>
                <a:lnTo>
                  <a:pt x="42967" y="69933"/>
                </a:lnTo>
                <a:lnTo>
                  <a:pt x="45315" y="70434"/>
                </a:lnTo>
                <a:lnTo>
                  <a:pt x="47672" y="70768"/>
                </a:lnTo>
                <a:lnTo>
                  <a:pt x="50038" y="70991"/>
                </a:lnTo>
                <a:lnTo>
                  <a:pt x="52408" y="71139"/>
                </a:lnTo>
                <a:lnTo>
                  <a:pt x="59276" y="71303"/>
                </a:lnTo>
                <a:lnTo>
                  <a:pt x="72828" y="71409"/>
                </a:lnTo>
                <a:lnTo>
                  <a:pt x="80302" y="73006"/>
                </a:lnTo>
                <a:lnTo>
                  <a:pt x="90841" y="75657"/>
                </a:lnTo>
                <a:lnTo>
                  <a:pt x="103423" y="79012"/>
                </a:lnTo>
                <a:lnTo>
                  <a:pt x="112605" y="82043"/>
                </a:lnTo>
                <a:lnTo>
                  <a:pt x="119520" y="84857"/>
                </a:lnTo>
                <a:lnTo>
                  <a:pt x="132529" y="91284"/>
                </a:lnTo>
                <a:lnTo>
                  <a:pt x="136425" y="94280"/>
                </a:lnTo>
                <a:lnTo>
                  <a:pt x="141601" y="98879"/>
                </a:lnTo>
                <a:lnTo>
                  <a:pt x="142026" y="100050"/>
                </a:lnTo>
                <a:lnTo>
                  <a:pt x="142624" y="104696"/>
                </a:lnTo>
                <a:lnTo>
                  <a:pt x="142826" y="108785"/>
                </a:lnTo>
                <a:lnTo>
                  <a:pt x="142873" y="113975"/>
                </a:lnTo>
                <a:lnTo>
                  <a:pt x="139082" y="117995"/>
                </a:lnTo>
                <a:lnTo>
                  <a:pt x="137171" y="119143"/>
                </a:lnTo>
                <a:lnTo>
                  <a:pt x="132932" y="120420"/>
                </a:lnTo>
                <a:lnTo>
                  <a:pt x="130690" y="121554"/>
                </a:lnTo>
                <a:lnTo>
                  <a:pt x="128402" y="123104"/>
                </a:lnTo>
                <a:lnTo>
                  <a:pt x="126082" y="124931"/>
                </a:lnTo>
                <a:lnTo>
                  <a:pt x="122949" y="126150"/>
                </a:lnTo>
                <a:lnTo>
                  <a:pt x="119273" y="126962"/>
                </a:lnTo>
                <a:lnTo>
                  <a:pt x="115234" y="127503"/>
                </a:lnTo>
                <a:lnTo>
                  <a:pt x="112541" y="128657"/>
                </a:lnTo>
                <a:lnTo>
                  <a:pt x="110747" y="130221"/>
                </a:lnTo>
                <a:lnTo>
                  <a:pt x="109549" y="132057"/>
                </a:lnTo>
                <a:lnTo>
                  <a:pt x="107164" y="134075"/>
                </a:lnTo>
                <a:lnTo>
                  <a:pt x="103987" y="136214"/>
                </a:lnTo>
                <a:lnTo>
                  <a:pt x="100282" y="138433"/>
                </a:lnTo>
                <a:lnTo>
                  <a:pt x="97017" y="139913"/>
                </a:lnTo>
                <a:lnTo>
                  <a:pt x="94046" y="140900"/>
                </a:lnTo>
                <a:lnTo>
                  <a:pt x="91273" y="141557"/>
                </a:lnTo>
                <a:lnTo>
                  <a:pt x="88630" y="141996"/>
                </a:lnTo>
                <a:lnTo>
                  <a:pt x="86074" y="142288"/>
                </a:lnTo>
                <a:lnTo>
                  <a:pt x="83577" y="142483"/>
                </a:lnTo>
                <a:lnTo>
                  <a:pt x="81119" y="143407"/>
                </a:lnTo>
                <a:lnTo>
                  <a:pt x="78685" y="144816"/>
                </a:lnTo>
                <a:lnTo>
                  <a:pt x="76269" y="146550"/>
                </a:lnTo>
                <a:lnTo>
                  <a:pt x="73865" y="147706"/>
                </a:lnTo>
                <a:lnTo>
                  <a:pt x="71469" y="148476"/>
                </a:lnTo>
                <a:lnTo>
                  <a:pt x="69077" y="148989"/>
                </a:lnTo>
                <a:lnTo>
                  <a:pt x="66688" y="149332"/>
                </a:lnTo>
                <a:lnTo>
                  <a:pt x="64303" y="149560"/>
                </a:lnTo>
                <a:lnTo>
                  <a:pt x="61920" y="149712"/>
                </a:lnTo>
                <a:lnTo>
                  <a:pt x="57153" y="149882"/>
                </a:lnTo>
                <a:lnTo>
                  <a:pt x="47626" y="149990"/>
                </a:lnTo>
                <a:lnTo>
                  <a:pt x="15406" y="150017"/>
                </a:lnTo>
                <a:lnTo>
                  <a:pt x="12668" y="147900"/>
                </a:lnTo>
                <a:lnTo>
                  <a:pt x="7467" y="143167"/>
                </a:lnTo>
                <a:lnTo>
                  <a:pt x="0" y="13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" name="SMARTInkAnnotation194"/>
          <p:cNvSpPr/>
          <p:nvPr/>
        </p:nvSpPr>
        <p:spPr>
          <a:xfrm>
            <a:off x="7850981" y="2436019"/>
            <a:ext cx="257176" cy="307182"/>
          </a:xfrm>
          <a:custGeom>
            <a:avLst/>
            <a:gdLst/>
            <a:ahLst/>
            <a:cxnLst/>
            <a:rect l="0" t="0" r="0" b="0"/>
            <a:pathLst>
              <a:path w="257176" h="307182">
                <a:moveTo>
                  <a:pt x="0" y="300037"/>
                </a:moveTo>
                <a:lnTo>
                  <a:pt x="0" y="292980"/>
                </a:lnTo>
                <a:lnTo>
                  <a:pt x="7275" y="285623"/>
                </a:lnTo>
                <a:lnTo>
                  <a:pt x="13208" y="279686"/>
                </a:lnTo>
                <a:lnTo>
                  <a:pt x="13567" y="278532"/>
                </a:lnTo>
                <a:lnTo>
                  <a:pt x="13967" y="275133"/>
                </a:lnTo>
                <a:lnTo>
                  <a:pt x="14868" y="273909"/>
                </a:lnTo>
                <a:lnTo>
                  <a:pt x="16262" y="273094"/>
                </a:lnTo>
                <a:lnTo>
                  <a:pt x="17985" y="272549"/>
                </a:lnTo>
                <a:lnTo>
                  <a:pt x="19133" y="271393"/>
                </a:lnTo>
                <a:lnTo>
                  <a:pt x="19900" y="269829"/>
                </a:lnTo>
                <a:lnTo>
                  <a:pt x="20410" y="267992"/>
                </a:lnTo>
                <a:lnTo>
                  <a:pt x="20978" y="261718"/>
                </a:lnTo>
                <a:lnTo>
                  <a:pt x="21230" y="254431"/>
                </a:lnTo>
                <a:lnTo>
                  <a:pt x="21342" y="248546"/>
                </a:lnTo>
                <a:lnTo>
                  <a:pt x="22166" y="245866"/>
                </a:lnTo>
                <a:lnTo>
                  <a:pt x="26324" y="238302"/>
                </a:lnTo>
                <a:lnTo>
                  <a:pt x="27574" y="233441"/>
                </a:lnTo>
                <a:lnTo>
                  <a:pt x="28279" y="226241"/>
                </a:lnTo>
                <a:lnTo>
                  <a:pt x="30560" y="219349"/>
                </a:lnTo>
                <a:lnTo>
                  <a:pt x="34219" y="211788"/>
                </a:lnTo>
                <a:lnTo>
                  <a:pt x="38493" y="205782"/>
                </a:lnTo>
                <a:lnTo>
                  <a:pt x="39948" y="202275"/>
                </a:lnTo>
                <a:lnTo>
                  <a:pt x="41567" y="194146"/>
                </a:lnTo>
                <a:lnTo>
                  <a:pt x="42287" y="185241"/>
                </a:lnTo>
                <a:lnTo>
                  <a:pt x="42479" y="180644"/>
                </a:lnTo>
                <a:lnTo>
                  <a:pt x="44809" y="171302"/>
                </a:lnTo>
                <a:lnTo>
                  <a:pt x="47696" y="162653"/>
                </a:lnTo>
                <a:lnTo>
                  <a:pt x="48980" y="156163"/>
                </a:lnTo>
                <a:lnTo>
                  <a:pt x="51666" y="148516"/>
                </a:lnTo>
                <a:lnTo>
                  <a:pt x="54713" y="139825"/>
                </a:lnTo>
                <a:lnTo>
                  <a:pt x="56067" y="130671"/>
                </a:lnTo>
                <a:lnTo>
                  <a:pt x="58785" y="123428"/>
                </a:lnTo>
                <a:lnTo>
                  <a:pt x="60622" y="120385"/>
                </a:lnTo>
                <a:lnTo>
                  <a:pt x="62662" y="112771"/>
                </a:lnTo>
                <a:lnTo>
                  <a:pt x="63207" y="108518"/>
                </a:lnTo>
                <a:lnTo>
                  <a:pt x="66744" y="98539"/>
                </a:lnTo>
                <a:lnTo>
                  <a:pt x="72278" y="84742"/>
                </a:lnTo>
                <a:lnTo>
                  <a:pt x="79141" y="68401"/>
                </a:lnTo>
                <a:lnTo>
                  <a:pt x="84510" y="56713"/>
                </a:lnTo>
                <a:lnTo>
                  <a:pt x="88884" y="48127"/>
                </a:lnTo>
                <a:lnTo>
                  <a:pt x="92594" y="41609"/>
                </a:lnTo>
                <a:lnTo>
                  <a:pt x="96716" y="32251"/>
                </a:lnTo>
                <a:lnTo>
                  <a:pt x="97814" y="28644"/>
                </a:lnTo>
                <a:lnTo>
                  <a:pt x="101152" y="22520"/>
                </a:lnTo>
                <a:lnTo>
                  <a:pt x="103154" y="19776"/>
                </a:lnTo>
                <a:lnTo>
                  <a:pt x="105377" y="14610"/>
                </a:lnTo>
                <a:lnTo>
                  <a:pt x="105970" y="12121"/>
                </a:lnTo>
                <a:lnTo>
                  <a:pt x="108746" y="7239"/>
                </a:lnTo>
                <a:lnTo>
                  <a:pt x="114204" y="125"/>
                </a:lnTo>
                <a:lnTo>
                  <a:pt x="121356" y="0"/>
                </a:lnTo>
                <a:lnTo>
                  <a:pt x="121436" y="6150"/>
                </a:lnTo>
                <a:lnTo>
                  <a:pt x="126352" y="12650"/>
                </a:lnTo>
                <a:lnTo>
                  <a:pt x="128719" y="19270"/>
                </a:lnTo>
                <a:lnTo>
                  <a:pt x="133301" y="26258"/>
                </a:lnTo>
                <a:lnTo>
                  <a:pt x="134652" y="30985"/>
                </a:lnTo>
                <a:lnTo>
                  <a:pt x="135251" y="37848"/>
                </a:lnTo>
                <a:lnTo>
                  <a:pt x="135411" y="41900"/>
                </a:lnTo>
                <a:lnTo>
                  <a:pt x="136312" y="45396"/>
                </a:lnTo>
                <a:lnTo>
                  <a:pt x="141372" y="54902"/>
                </a:lnTo>
                <a:lnTo>
                  <a:pt x="145647" y="63030"/>
                </a:lnTo>
                <a:lnTo>
                  <a:pt x="148076" y="69817"/>
                </a:lnTo>
                <a:lnTo>
                  <a:pt x="149155" y="76273"/>
                </a:lnTo>
                <a:lnTo>
                  <a:pt x="149635" y="84434"/>
                </a:lnTo>
                <a:lnTo>
                  <a:pt x="150556" y="88039"/>
                </a:lnTo>
                <a:lnTo>
                  <a:pt x="153698" y="94162"/>
                </a:lnTo>
                <a:lnTo>
                  <a:pt x="155622" y="101645"/>
                </a:lnTo>
                <a:lnTo>
                  <a:pt x="157272" y="110263"/>
                </a:lnTo>
                <a:lnTo>
                  <a:pt x="160650" y="119384"/>
                </a:lnTo>
                <a:lnTo>
                  <a:pt x="164798" y="128730"/>
                </a:lnTo>
                <a:lnTo>
                  <a:pt x="168493" y="138176"/>
                </a:lnTo>
                <a:lnTo>
                  <a:pt x="170137" y="147665"/>
                </a:lnTo>
                <a:lnTo>
                  <a:pt x="172983" y="157174"/>
                </a:lnTo>
                <a:lnTo>
                  <a:pt x="176894" y="165899"/>
                </a:lnTo>
                <a:lnTo>
                  <a:pt x="183558" y="176066"/>
                </a:lnTo>
                <a:lnTo>
                  <a:pt x="188209" y="184349"/>
                </a:lnTo>
                <a:lnTo>
                  <a:pt x="190804" y="193322"/>
                </a:lnTo>
                <a:lnTo>
                  <a:pt x="192752" y="202602"/>
                </a:lnTo>
                <a:lnTo>
                  <a:pt x="196264" y="212018"/>
                </a:lnTo>
                <a:lnTo>
                  <a:pt x="200470" y="221494"/>
                </a:lnTo>
                <a:lnTo>
                  <a:pt x="204192" y="230204"/>
                </a:lnTo>
                <a:lnTo>
                  <a:pt x="205845" y="236721"/>
                </a:lnTo>
                <a:lnTo>
                  <a:pt x="208698" y="244380"/>
                </a:lnTo>
                <a:lnTo>
                  <a:pt x="212610" y="252281"/>
                </a:lnTo>
                <a:lnTo>
                  <a:pt x="218483" y="261192"/>
                </a:lnTo>
                <a:lnTo>
                  <a:pt x="221369" y="268860"/>
                </a:lnTo>
                <a:lnTo>
                  <a:pt x="226899" y="276159"/>
                </a:lnTo>
                <a:lnTo>
                  <a:pt x="231283" y="280958"/>
                </a:lnTo>
                <a:lnTo>
                  <a:pt x="232770" y="283349"/>
                </a:lnTo>
                <a:lnTo>
                  <a:pt x="235657" y="290506"/>
                </a:lnTo>
                <a:lnTo>
                  <a:pt x="239145" y="295272"/>
                </a:lnTo>
                <a:lnTo>
                  <a:pt x="241187" y="296860"/>
                </a:lnTo>
                <a:lnTo>
                  <a:pt x="243341" y="297919"/>
                </a:lnTo>
                <a:lnTo>
                  <a:pt x="245571" y="298625"/>
                </a:lnTo>
                <a:lnTo>
                  <a:pt x="247058" y="299889"/>
                </a:lnTo>
                <a:lnTo>
                  <a:pt x="248049" y="301526"/>
                </a:lnTo>
                <a:lnTo>
                  <a:pt x="249996" y="307082"/>
                </a:lnTo>
                <a:lnTo>
                  <a:pt x="257175" y="307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SMARTInkAnnotation195"/>
          <p:cNvSpPr/>
          <p:nvPr/>
        </p:nvSpPr>
        <p:spPr>
          <a:xfrm>
            <a:off x="7872412" y="2607471"/>
            <a:ext cx="242889" cy="28573"/>
          </a:xfrm>
          <a:custGeom>
            <a:avLst/>
            <a:gdLst/>
            <a:ahLst/>
            <a:cxnLst/>
            <a:rect l="0" t="0" r="0" b="0"/>
            <a:pathLst>
              <a:path w="242889" h="28573">
                <a:moveTo>
                  <a:pt x="0" y="28572"/>
                </a:moveTo>
                <a:lnTo>
                  <a:pt x="6850" y="21723"/>
                </a:lnTo>
                <a:lnTo>
                  <a:pt x="11247" y="21559"/>
                </a:lnTo>
                <a:lnTo>
                  <a:pt x="19420" y="21455"/>
                </a:lnTo>
                <a:lnTo>
                  <a:pt x="21679" y="20652"/>
                </a:lnTo>
                <a:lnTo>
                  <a:pt x="24771" y="19323"/>
                </a:lnTo>
                <a:lnTo>
                  <a:pt x="28420" y="17644"/>
                </a:lnTo>
                <a:lnTo>
                  <a:pt x="33234" y="16524"/>
                </a:lnTo>
                <a:lnTo>
                  <a:pt x="38826" y="15778"/>
                </a:lnTo>
                <a:lnTo>
                  <a:pt x="44934" y="15280"/>
                </a:lnTo>
                <a:lnTo>
                  <a:pt x="50594" y="14948"/>
                </a:lnTo>
                <a:lnTo>
                  <a:pt x="61116" y="14580"/>
                </a:lnTo>
                <a:lnTo>
                  <a:pt x="75964" y="14372"/>
                </a:lnTo>
                <a:lnTo>
                  <a:pt x="94210" y="14311"/>
                </a:lnTo>
                <a:lnTo>
                  <a:pt x="100112" y="13508"/>
                </a:lnTo>
                <a:lnTo>
                  <a:pt x="105635" y="12180"/>
                </a:lnTo>
                <a:lnTo>
                  <a:pt x="110906" y="10500"/>
                </a:lnTo>
                <a:lnTo>
                  <a:pt x="116800" y="9381"/>
                </a:lnTo>
                <a:lnTo>
                  <a:pt x="123110" y="8634"/>
                </a:lnTo>
                <a:lnTo>
                  <a:pt x="129698" y="8136"/>
                </a:lnTo>
                <a:lnTo>
                  <a:pt x="136472" y="7805"/>
                </a:lnTo>
                <a:lnTo>
                  <a:pt x="150348" y="7436"/>
                </a:lnTo>
                <a:lnTo>
                  <a:pt x="187860" y="7158"/>
                </a:lnTo>
                <a:lnTo>
                  <a:pt x="197528" y="7149"/>
                </a:lnTo>
                <a:lnTo>
                  <a:pt x="202330" y="6352"/>
                </a:lnTo>
                <a:lnTo>
                  <a:pt x="207118" y="5028"/>
                </a:lnTo>
                <a:lnTo>
                  <a:pt x="211897" y="3351"/>
                </a:lnTo>
                <a:lnTo>
                  <a:pt x="215877" y="2233"/>
                </a:lnTo>
                <a:lnTo>
                  <a:pt x="219324" y="1488"/>
                </a:lnTo>
                <a:lnTo>
                  <a:pt x="225272" y="660"/>
                </a:lnTo>
                <a:lnTo>
                  <a:pt x="230560" y="292"/>
                </a:lnTo>
                <a:lnTo>
                  <a:pt x="238001" y="84"/>
                </a:lnTo>
                <a:lnTo>
                  <a:pt x="242760" y="0"/>
                </a:lnTo>
                <a:lnTo>
                  <a:pt x="242803" y="793"/>
                </a:lnTo>
                <a:lnTo>
                  <a:pt x="242888" y="71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" name="SMARTInkAnnotation196"/>
          <p:cNvSpPr/>
          <p:nvPr/>
        </p:nvSpPr>
        <p:spPr>
          <a:xfrm>
            <a:off x="3439447" y="2936083"/>
            <a:ext cx="196722" cy="264318"/>
          </a:xfrm>
          <a:custGeom>
            <a:avLst/>
            <a:gdLst/>
            <a:ahLst/>
            <a:cxnLst/>
            <a:rect l="0" t="0" r="0" b="0"/>
            <a:pathLst>
              <a:path w="196722" h="264318">
                <a:moveTo>
                  <a:pt x="196721" y="14285"/>
                </a:moveTo>
                <a:lnTo>
                  <a:pt x="178269" y="8134"/>
                </a:lnTo>
                <a:lnTo>
                  <a:pt x="172380" y="7436"/>
                </a:lnTo>
                <a:lnTo>
                  <a:pt x="170175" y="6544"/>
                </a:lnTo>
                <a:lnTo>
                  <a:pt x="165608" y="3436"/>
                </a:lnTo>
                <a:lnTo>
                  <a:pt x="162486" y="2290"/>
                </a:lnTo>
                <a:lnTo>
                  <a:pt x="158817" y="1526"/>
                </a:lnTo>
                <a:lnTo>
                  <a:pt x="154782" y="1016"/>
                </a:lnTo>
                <a:lnTo>
                  <a:pt x="151300" y="677"/>
                </a:lnTo>
                <a:lnTo>
                  <a:pt x="145313" y="300"/>
                </a:lnTo>
                <a:lnTo>
                  <a:pt x="137890" y="132"/>
                </a:lnTo>
                <a:lnTo>
                  <a:pt x="98068" y="0"/>
                </a:lnTo>
                <a:lnTo>
                  <a:pt x="93646" y="793"/>
                </a:lnTo>
                <a:lnTo>
                  <a:pt x="89111" y="2115"/>
                </a:lnTo>
                <a:lnTo>
                  <a:pt x="84500" y="3791"/>
                </a:lnTo>
                <a:lnTo>
                  <a:pt x="79838" y="5701"/>
                </a:lnTo>
                <a:lnTo>
                  <a:pt x="75143" y="7769"/>
                </a:lnTo>
                <a:lnTo>
                  <a:pt x="70425" y="9941"/>
                </a:lnTo>
                <a:lnTo>
                  <a:pt x="65693" y="11389"/>
                </a:lnTo>
                <a:lnTo>
                  <a:pt x="60950" y="12355"/>
                </a:lnTo>
                <a:lnTo>
                  <a:pt x="56201" y="12998"/>
                </a:lnTo>
                <a:lnTo>
                  <a:pt x="52241" y="14221"/>
                </a:lnTo>
                <a:lnTo>
                  <a:pt x="48807" y="15830"/>
                </a:lnTo>
                <a:lnTo>
                  <a:pt x="45725" y="17696"/>
                </a:lnTo>
                <a:lnTo>
                  <a:pt x="42082" y="19734"/>
                </a:lnTo>
                <a:lnTo>
                  <a:pt x="33801" y="24115"/>
                </a:lnTo>
                <a:lnTo>
                  <a:pt x="30958" y="26395"/>
                </a:lnTo>
                <a:lnTo>
                  <a:pt x="29062" y="28708"/>
                </a:lnTo>
                <a:lnTo>
                  <a:pt x="26162" y="33396"/>
                </a:lnTo>
                <a:lnTo>
                  <a:pt x="20067" y="40497"/>
                </a:lnTo>
                <a:lnTo>
                  <a:pt x="15550" y="45250"/>
                </a:lnTo>
                <a:lnTo>
                  <a:pt x="8545" y="52388"/>
                </a:lnTo>
                <a:lnTo>
                  <a:pt x="6976" y="54768"/>
                </a:lnTo>
                <a:lnTo>
                  <a:pt x="3976" y="61911"/>
                </a:lnTo>
                <a:lnTo>
                  <a:pt x="460" y="66673"/>
                </a:lnTo>
                <a:lnTo>
                  <a:pt x="0" y="68260"/>
                </a:lnTo>
                <a:lnTo>
                  <a:pt x="486" y="69319"/>
                </a:lnTo>
                <a:lnTo>
                  <a:pt x="1604" y="70024"/>
                </a:lnTo>
                <a:lnTo>
                  <a:pt x="2349" y="71288"/>
                </a:lnTo>
                <a:lnTo>
                  <a:pt x="3178" y="74810"/>
                </a:lnTo>
                <a:lnTo>
                  <a:pt x="5662" y="79020"/>
                </a:lnTo>
                <a:lnTo>
                  <a:pt x="7436" y="81255"/>
                </a:lnTo>
                <a:lnTo>
                  <a:pt x="8619" y="83538"/>
                </a:lnTo>
                <a:lnTo>
                  <a:pt x="11077" y="90543"/>
                </a:lnTo>
                <a:lnTo>
                  <a:pt x="14465" y="95274"/>
                </a:lnTo>
                <a:lnTo>
                  <a:pt x="16479" y="96852"/>
                </a:lnTo>
                <a:lnTo>
                  <a:pt x="18616" y="97905"/>
                </a:lnTo>
                <a:lnTo>
                  <a:pt x="20835" y="98607"/>
                </a:lnTo>
                <a:lnTo>
                  <a:pt x="23901" y="99075"/>
                </a:lnTo>
                <a:lnTo>
                  <a:pt x="27533" y="99386"/>
                </a:lnTo>
                <a:lnTo>
                  <a:pt x="35007" y="99733"/>
                </a:lnTo>
                <a:lnTo>
                  <a:pt x="40976" y="99887"/>
                </a:lnTo>
                <a:lnTo>
                  <a:pt x="81357" y="100009"/>
                </a:lnTo>
                <a:lnTo>
                  <a:pt x="84887" y="99216"/>
                </a:lnTo>
                <a:lnTo>
                  <a:pt x="90925" y="96218"/>
                </a:lnTo>
                <a:lnTo>
                  <a:pt x="98372" y="92239"/>
                </a:lnTo>
                <a:lnTo>
                  <a:pt x="102580" y="90067"/>
                </a:lnTo>
                <a:lnTo>
                  <a:pt x="106179" y="88619"/>
                </a:lnTo>
                <a:lnTo>
                  <a:pt x="112295" y="87010"/>
                </a:lnTo>
                <a:lnTo>
                  <a:pt x="115831" y="85787"/>
                </a:lnTo>
                <a:lnTo>
                  <a:pt x="119776" y="84178"/>
                </a:lnTo>
                <a:lnTo>
                  <a:pt x="123993" y="82312"/>
                </a:lnTo>
                <a:lnTo>
                  <a:pt x="126805" y="80274"/>
                </a:lnTo>
                <a:lnTo>
                  <a:pt x="128679" y="78121"/>
                </a:lnTo>
                <a:lnTo>
                  <a:pt x="131555" y="73613"/>
                </a:lnTo>
                <a:lnTo>
                  <a:pt x="137637" y="66613"/>
                </a:lnTo>
                <a:lnTo>
                  <a:pt x="145363" y="58551"/>
                </a:lnTo>
                <a:lnTo>
                  <a:pt x="145814" y="57289"/>
                </a:lnTo>
                <a:lnTo>
                  <a:pt x="146537" y="49562"/>
                </a:lnTo>
                <a:lnTo>
                  <a:pt x="146662" y="42729"/>
                </a:lnTo>
                <a:lnTo>
                  <a:pt x="146715" y="21527"/>
                </a:lnTo>
                <a:lnTo>
                  <a:pt x="146715" y="41324"/>
                </a:lnTo>
                <a:lnTo>
                  <a:pt x="147509" y="45805"/>
                </a:lnTo>
                <a:lnTo>
                  <a:pt x="148832" y="50379"/>
                </a:lnTo>
                <a:lnTo>
                  <a:pt x="150507" y="55017"/>
                </a:lnTo>
                <a:lnTo>
                  <a:pt x="151624" y="59696"/>
                </a:lnTo>
                <a:lnTo>
                  <a:pt x="152369" y="64403"/>
                </a:lnTo>
                <a:lnTo>
                  <a:pt x="152866" y="69128"/>
                </a:lnTo>
                <a:lnTo>
                  <a:pt x="153197" y="73866"/>
                </a:lnTo>
                <a:lnTo>
                  <a:pt x="153418" y="78612"/>
                </a:lnTo>
                <a:lnTo>
                  <a:pt x="153663" y="88912"/>
                </a:lnTo>
                <a:lnTo>
                  <a:pt x="153858" y="174897"/>
                </a:lnTo>
                <a:lnTo>
                  <a:pt x="153065" y="180891"/>
                </a:lnTo>
                <a:lnTo>
                  <a:pt x="151742" y="187269"/>
                </a:lnTo>
                <a:lnTo>
                  <a:pt x="150066" y="193901"/>
                </a:lnTo>
                <a:lnTo>
                  <a:pt x="149743" y="199911"/>
                </a:lnTo>
                <a:lnTo>
                  <a:pt x="150321" y="205504"/>
                </a:lnTo>
                <a:lnTo>
                  <a:pt x="151500" y="210821"/>
                </a:lnTo>
                <a:lnTo>
                  <a:pt x="152287" y="215953"/>
                </a:lnTo>
                <a:lnTo>
                  <a:pt x="152811" y="220962"/>
                </a:lnTo>
                <a:lnTo>
                  <a:pt x="153160" y="225888"/>
                </a:lnTo>
                <a:lnTo>
                  <a:pt x="152599" y="229966"/>
                </a:lnTo>
                <a:lnTo>
                  <a:pt x="149859" y="236614"/>
                </a:lnTo>
                <a:lnTo>
                  <a:pt x="148113" y="242215"/>
                </a:lnTo>
                <a:lnTo>
                  <a:pt x="147129" y="249831"/>
                </a:lnTo>
                <a:lnTo>
                  <a:pt x="146991" y="252278"/>
                </a:lnTo>
                <a:lnTo>
                  <a:pt x="147693" y="254703"/>
                </a:lnTo>
                <a:lnTo>
                  <a:pt x="152890" y="262894"/>
                </a:lnTo>
                <a:lnTo>
                  <a:pt x="153859" y="26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SMARTInkAnnotation197"/>
          <p:cNvSpPr/>
          <p:nvPr/>
        </p:nvSpPr>
        <p:spPr>
          <a:xfrm>
            <a:off x="3693318" y="2936081"/>
            <a:ext cx="57151" cy="185738"/>
          </a:xfrm>
          <a:custGeom>
            <a:avLst/>
            <a:gdLst/>
            <a:ahLst/>
            <a:cxnLst/>
            <a:rect l="0" t="0" r="0" b="0"/>
            <a:pathLst>
              <a:path w="57151" h="185738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3" y="10849"/>
                </a:lnTo>
                <a:lnTo>
                  <a:pt x="4910" y="12789"/>
                </a:lnTo>
                <a:lnTo>
                  <a:pt x="7276" y="20105"/>
                </a:lnTo>
                <a:lnTo>
                  <a:pt x="8819" y="23722"/>
                </a:lnTo>
                <a:lnTo>
                  <a:pt x="10642" y="27721"/>
                </a:lnTo>
                <a:lnTo>
                  <a:pt x="11857" y="31181"/>
                </a:lnTo>
                <a:lnTo>
                  <a:pt x="12668" y="34281"/>
                </a:lnTo>
                <a:lnTo>
                  <a:pt x="13208" y="37141"/>
                </a:lnTo>
                <a:lnTo>
                  <a:pt x="13568" y="40636"/>
                </a:lnTo>
                <a:lnTo>
                  <a:pt x="13808" y="44553"/>
                </a:lnTo>
                <a:lnTo>
                  <a:pt x="13968" y="48752"/>
                </a:lnTo>
                <a:lnTo>
                  <a:pt x="14868" y="53139"/>
                </a:lnTo>
                <a:lnTo>
                  <a:pt x="16262" y="57651"/>
                </a:lnTo>
                <a:lnTo>
                  <a:pt x="17986" y="62246"/>
                </a:lnTo>
                <a:lnTo>
                  <a:pt x="19134" y="66897"/>
                </a:lnTo>
                <a:lnTo>
                  <a:pt x="19900" y="71586"/>
                </a:lnTo>
                <a:lnTo>
                  <a:pt x="20410" y="76299"/>
                </a:lnTo>
                <a:lnTo>
                  <a:pt x="21545" y="81028"/>
                </a:lnTo>
                <a:lnTo>
                  <a:pt x="23095" y="85769"/>
                </a:lnTo>
                <a:lnTo>
                  <a:pt x="24922" y="90517"/>
                </a:lnTo>
                <a:lnTo>
                  <a:pt x="57150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SMARTInkAnnotation198"/>
          <p:cNvSpPr/>
          <p:nvPr/>
        </p:nvSpPr>
        <p:spPr>
          <a:xfrm>
            <a:off x="3864768" y="3114675"/>
            <a:ext cx="14289" cy="14288"/>
          </a:xfrm>
          <a:custGeom>
            <a:avLst/>
            <a:gdLst/>
            <a:ahLst/>
            <a:cxnLst/>
            <a:rect l="0" t="0" r="0" b="0"/>
            <a:pathLst>
              <a:path w="14289" h="14288">
                <a:moveTo>
                  <a:pt x="0" y="14287"/>
                </a:moveTo>
                <a:lnTo>
                  <a:pt x="0" y="8136"/>
                </a:lnTo>
                <a:lnTo>
                  <a:pt x="794" y="7805"/>
                </a:lnTo>
                <a:lnTo>
                  <a:pt x="2117" y="7585"/>
                </a:lnTo>
                <a:lnTo>
                  <a:pt x="3793" y="7437"/>
                </a:lnTo>
                <a:lnTo>
                  <a:pt x="4910" y="6546"/>
                </a:lnTo>
                <a:lnTo>
                  <a:pt x="5655" y="5157"/>
                </a:lnTo>
                <a:lnTo>
                  <a:pt x="6151" y="3438"/>
                </a:lnTo>
                <a:lnTo>
                  <a:pt x="7276" y="2292"/>
                </a:lnTo>
                <a:lnTo>
                  <a:pt x="8819" y="1528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SMARTInkAnnotation199"/>
          <p:cNvSpPr/>
          <p:nvPr/>
        </p:nvSpPr>
        <p:spPr>
          <a:xfrm>
            <a:off x="3914775" y="2950371"/>
            <a:ext cx="242888" cy="200023"/>
          </a:xfrm>
          <a:custGeom>
            <a:avLst/>
            <a:gdLst/>
            <a:ahLst/>
            <a:cxnLst/>
            <a:rect l="0" t="0" r="0" b="0"/>
            <a:pathLst>
              <a:path w="242888" h="200023">
                <a:moveTo>
                  <a:pt x="0" y="57147"/>
                </a:moveTo>
                <a:lnTo>
                  <a:pt x="7584" y="38186"/>
                </a:lnTo>
                <a:lnTo>
                  <a:pt x="10612" y="31806"/>
                </a:lnTo>
                <a:lnTo>
                  <a:pt x="13425" y="26760"/>
                </a:lnTo>
                <a:lnTo>
                  <a:pt x="16093" y="22601"/>
                </a:lnTo>
                <a:lnTo>
                  <a:pt x="18667" y="19036"/>
                </a:lnTo>
                <a:lnTo>
                  <a:pt x="23642" y="12957"/>
                </a:lnTo>
                <a:lnTo>
                  <a:pt x="26873" y="11018"/>
                </a:lnTo>
                <a:lnTo>
                  <a:pt x="30615" y="9726"/>
                </a:lnTo>
                <a:lnTo>
                  <a:pt x="34698" y="8864"/>
                </a:lnTo>
                <a:lnTo>
                  <a:pt x="41350" y="5790"/>
                </a:lnTo>
                <a:lnTo>
                  <a:pt x="44236" y="3859"/>
                </a:lnTo>
                <a:lnTo>
                  <a:pt x="49558" y="1714"/>
                </a:lnTo>
                <a:lnTo>
                  <a:pt x="57017" y="506"/>
                </a:lnTo>
                <a:lnTo>
                  <a:pt x="62647" y="224"/>
                </a:lnTo>
                <a:lnTo>
                  <a:pt x="77079" y="42"/>
                </a:lnTo>
                <a:lnTo>
                  <a:pt x="95162" y="0"/>
                </a:lnTo>
                <a:lnTo>
                  <a:pt x="97572" y="793"/>
                </a:lnTo>
                <a:lnTo>
                  <a:pt x="102368" y="3790"/>
                </a:lnTo>
                <a:lnTo>
                  <a:pt x="109530" y="9941"/>
                </a:lnTo>
                <a:lnTo>
                  <a:pt x="114296" y="14471"/>
                </a:lnTo>
                <a:lnTo>
                  <a:pt x="116679" y="16790"/>
                </a:lnTo>
                <a:lnTo>
                  <a:pt x="118267" y="19130"/>
                </a:lnTo>
                <a:lnTo>
                  <a:pt x="120032" y="23847"/>
                </a:lnTo>
                <a:lnTo>
                  <a:pt x="120816" y="28589"/>
                </a:lnTo>
                <a:lnTo>
                  <a:pt x="121025" y="30965"/>
                </a:lnTo>
                <a:lnTo>
                  <a:pt x="120371" y="34136"/>
                </a:lnTo>
                <a:lnTo>
                  <a:pt x="119141" y="37838"/>
                </a:lnTo>
                <a:lnTo>
                  <a:pt x="117527" y="41893"/>
                </a:lnTo>
                <a:lnTo>
                  <a:pt x="115657" y="45390"/>
                </a:lnTo>
                <a:lnTo>
                  <a:pt x="109234" y="54899"/>
                </a:lnTo>
                <a:lnTo>
                  <a:pt x="106954" y="58823"/>
                </a:lnTo>
                <a:lnTo>
                  <a:pt x="104640" y="63027"/>
                </a:lnTo>
                <a:lnTo>
                  <a:pt x="103097" y="67417"/>
                </a:lnTo>
                <a:lnTo>
                  <a:pt x="102069" y="71931"/>
                </a:lnTo>
                <a:lnTo>
                  <a:pt x="101383" y="76528"/>
                </a:lnTo>
                <a:lnTo>
                  <a:pt x="99339" y="80387"/>
                </a:lnTo>
                <a:lnTo>
                  <a:pt x="96388" y="83753"/>
                </a:lnTo>
                <a:lnTo>
                  <a:pt x="92834" y="86791"/>
                </a:lnTo>
                <a:lnTo>
                  <a:pt x="90464" y="90403"/>
                </a:lnTo>
                <a:lnTo>
                  <a:pt x="88884" y="94399"/>
                </a:lnTo>
                <a:lnTo>
                  <a:pt x="87831" y="98651"/>
                </a:lnTo>
                <a:lnTo>
                  <a:pt x="85541" y="102279"/>
                </a:lnTo>
                <a:lnTo>
                  <a:pt x="78764" y="108427"/>
                </a:lnTo>
                <a:lnTo>
                  <a:pt x="75528" y="111971"/>
                </a:lnTo>
                <a:lnTo>
                  <a:pt x="72577" y="115922"/>
                </a:lnTo>
                <a:lnTo>
                  <a:pt x="69816" y="120143"/>
                </a:lnTo>
                <a:lnTo>
                  <a:pt x="67181" y="123751"/>
                </a:lnTo>
                <a:lnTo>
                  <a:pt x="62137" y="129876"/>
                </a:lnTo>
                <a:lnTo>
                  <a:pt x="57250" y="135244"/>
                </a:lnTo>
                <a:lnTo>
                  <a:pt x="50036" y="142729"/>
                </a:lnTo>
                <a:lnTo>
                  <a:pt x="47644" y="145158"/>
                </a:lnTo>
                <a:lnTo>
                  <a:pt x="46051" y="147571"/>
                </a:lnTo>
                <a:lnTo>
                  <a:pt x="44279" y="152369"/>
                </a:lnTo>
                <a:lnTo>
                  <a:pt x="43013" y="155553"/>
                </a:lnTo>
                <a:lnTo>
                  <a:pt x="41376" y="159264"/>
                </a:lnTo>
                <a:lnTo>
                  <a:pt x="39490" y="163325"/>
                </a:lnTo>
                <a:lnTo>
                  <a:pt x="37439" y="166033"/>
                </a:lnTo>
                <a:lnTo>
                  <a:pt x="35278" y="167838"/>
                </a:lnTo>
                <a:lnTo>
                  <a:pt x="33043" y="169041"/>
                </a:lnTo>
                <a:lnTo>
                  <a:pt x="31554" y="170637"/>
                </a:lnTo>
                <a:lnTo>
                  <a:pt x="30561" y="172494"/>
                </a:lnTo>
                <a:lnTo>
                  <a:pt x="29899" y="174527"/>
                </a:lnTo>
                <a:lnTo>
                  <a:pt x="27046" y="178901"/>
                </a:lnTo>
                <a:lnTo>
                  <a:pt x="22540" y="184385"/>
                </a:lnTo>
                <a:lnTo>
                  <a:pt x="21924" y="187252"/>
                </a:lnTo>
                <a:lnTo>
                  <a:pt x="21760" y="189127"/>
                </a:lnTo>
                <a:lnTo>
                  <a:pt x="20856" y="190378"/>
                </a:lnTo>
                <a:lnTo>
                  <a:pt x="19461" y="191212"/>
                </a:lnTo>
                <a:lnTo>
                  <a:pt x="17736" y="191767"/>
                </a:lnTo>
                <a:lnTo>
                  <a:pt x="16586" y="192931"/>
                </a:lnTo>
                <a:lnTo>
                  <a:pt x="15820" y="194501"/>
                </a:lnTo>
                <a:lnTo>
                  <a:pt x="14314" y="199927"/>
                </a:lnTo>
                <a:lnTo>
                  <a:pt x="21564" y="200017"/>
                </a:lnTo>
                <a:lnTo>
                  <a:pt x="49065" y="200022"/>
                </a:lnTo>
                <a:lnTo>
                  <a:pt x="53347" y="199229"/>
                </a:lnTo>
                <a:lnTo>
                  <a:pt x="57790" y="197906"/>
                </a:lnTo>
                <a:lnTo>
                  <a:pt x="62339" y="196230"/>
                </a:lnTo>
                <a:lnTo>
                  <a:pt x="66959" y="195113"/>
                </a:lnTo>
                <a:lnTo>
                  <a:pt x="71627" y="194368"/>
                </a:lnTo>
                <a:lnTo>
                  <a:pt x="76326" y="193872"/>
                </a:lnTo>
                <a:lnTo>
                  <a:pt x="81046" y="193541"/>
                </a:lnTo>
                <a:lnTo>
                  <a:pt x="85781" y="193320"/>
                </a:lnTo>
                <a:lnTo>
                  <a:pt x="90525" y="193173"/>
                </a:lnTo>
                <a:lnTo>
                  <a:pt x="96068" y="192281"/>
                </a:lnTo>
                <a:lnTo>
                  <a:pt x="102146" y="190893"/>
                </a:lnTo>
                <a:lnTo>
                  <a:pt x="108578" y="189173"/>
                </a:lnTo>
                <a:lnTo>
                  <a:pt x="114454" y="188027"/>
                </a:lnTo>
                <a:lnTo>
                  <a:pt x="119959" y="187263"/>
                </a:lnTo>
                <a:lnTo>
                  <a:pt x="125216" y="186754"/>
                </a:lnTo>
                <a:lnTo>
                  <a:pt x="130309" y="186414"/>
                </a:lnTo>
                <a:lnTo>
                  <a:pt x="135291" y="186187"/>
                </a:lnTo>
                <a:lnTo>
                  <a:pt x="140200" y="186037"/>
                </a:lnTo>
                <a:lnTo>
                  <a:pt x="151410" y="186730"/>
                </a:lnTo>
                <a:lnTo>
                  <a:pt x="214457" y="191912"/>
                </a:lnTo>
                <a:lnTo>
                  <a:pt x="224430" y="192449"/>
                </a:lnTo>
                <a:lnTo>
                  <a:pt x="231509" y="192688"/>
                </a:lnTo>
                <a:lnTo>
                  <a:pt x="242887" y="1928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SMARTInkAnnotation200"/>
          <p:cNvSpPr/>
          <p:nvPr/>
        </p:nvSpPr>
        <p:spPr>
          <a:xfrm>
            <a:off x="3729037" y="2936081"/>
            <a:ext cx="28550" cy="250032"/>
          </a:xfrm>
          <a:custGeom>
            <a:avLst/>
            <a:gdLst/>
            <a:ahLst/>
            <a:cxnLst/>
            <a:rect l="0" t="0" r="0" b="0"/>
            <a:pathLst>
              <a:path w="28550" h="250032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6151" y="13207"/>
                </a:lnTo>
                <a:lnTo>
                  <a:pt x="6703" y="15924"/>
                </a:lnTo>
                <a:lnTo>
                  <a:pt x="7013" y="21916"/>
                </a:lnTo>
                <a:lnTo>
                  <a:pt x="7118" y="31052"/>
                </a:lnTo>
                <a:lnTo>
                  <a:pt x="7144" y="115894"/>
                </a:lnTo>
                <a:lnTo>
                  <a:pt x="7938" y="118538"/>
                </a:lnTo>
                <a:lnTo>
                  <a:pt x="9261" y="121094"/>
                </a:lnTo>
                <a:lnTo>
                  <a:pt x="10936" y="123592"/>
                </a:lnTo>
                <a:lnTo>
                  <a:pt x="12054" y="126051"/>
                </a:lnTo>
                <a:lnTo>
                  <a:pt x="12798" y="128484"/>
                </a:lnTo>
                <a:lnTo>
                  <a:pt x="13626" y="133304"/>
                </a:lnTo>
                <a:lnTo>
                  <a:pt x="13993" y="138092"/>
                </a:lnTo>
                <a:lnTo>
                  <a:pt x="14886" y="140480"/>
                </a:lnTo>
                <a:lnTo>
                  <a:pt x="16274" y="142866"/>
                </a:lnTo>
                <a:lnTo>
                  <a:pt x="17993" y="145250"/>
                </a:lnTo>
                <a:lnTo>
                  <a:pt x="19139" y="147633"/>
                </a:lnTo>
                <a:lnTo>
                  <a:pt x="19903" y="150016"/>
                </a:lnTo>
                <a:lnTo>
                  <a:pt x="20752" y="154780"/>
                </a:lnTo>
                <a:lnTo>
                  <a:pt x="21130" y="159543"/>
                </a:lnTo>
                <a:lnTo>
                  <a:pt x="21298" y="166422"/>
                </a:lnTo>
                <a:lnTo>
                  <a:pt x="21423" y="187824"/>
                </a:lnTo>
                <a:lnTo>
                  <a:pt x="22220" y="190304"/>
                </a:lnTo>
                <a:lnTo>
                  <a:pt x="23545" y="192750"/>
                </a:lnTo>
                <a:lnTo>
                  <a:pt x="25222" y="195175"/>
                </a:lnTo>
                <a:lnTo>
                  <a:pt x="26340" y="197585"/>
                </a:lnTo>
                <a:lnTo>
                  <a:pt x="27085" y="199986"/>
                </a:lnTo>
                <a:lnTo>
                  <a:pt x="27913" y="204770"/>
                </a:lnTo>
                <a:lnTo>
                  <a:pt x="28379" y="211926"/>
                </a:lnTo>
                <a:lnTo>
                  <a:pt x="28517" y="219073"/>
                </a:lnTo>
                <a:lnTo>
                  <a:pt x="28549" y="223837"/>
                </a:lnTo>
                <a:lnTo>
                  <a:pt x="27764" y="225424"/>
                </a:lnTo>
                <a:lnTo>
                  <a:pt x="26447" y="226483"/>
                </a:lnTo>
                <a:lnTo>
                  <a:pt x="24775" y="227188"/>
                </a:lnTo>
                <a:lnTo>
                  <a:pt x="23661" y="228452"/>
                </a:lnTo>
                <a:lnTo>
                  <a:pt x="22918" y="230089"/>
                </a:lnTo>
                <a:lnTo>
                  <a:pt x="22092" y="234024"/>
                </a:lnTo>
                <a:lnTo>
                  <a:pt x="21518" y="241563"/>
                </a:lnTo>
                <a:lnTo>
                  <a:pt x="21433" y="249346"/>
                </a:lnTo>
                <a:lnTo>
                  <a:pt x="21432" y="249727"/>
                </a:lnTo>
                <a:lnTo>
                  <a:pt x="20638" y="249828"/>
                </a:lnTo>
                <a:lnTo>
                  <a:pt x="19315" y="249896"/>
                </a:lnTo>
                <a:lnTo>
                  <a:pt x="14375" y="250028"/>
                </a:lnTo>
                <a:lnTo>
                  <a:pt x="21431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0" name="Freeform 3089"/>
          <p:cNvSpPr/>
          <p:nvPr/>
        </p:nvSpPr>
        <p:spPr>
          <a:xfrm>
            <a:off x="3393281" y="2857500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SMARTInkAnnotation202"/>
          <p:cNvSpPr/>
          <p:nvPr/>
        </p:nvSpPr>
        <p:spPr>
          <a:xfrm>
            <a:off x="3293687" y="2864643"/>
            <a:ext cx="156745" cy="378620"/>
          </a:xfrm>
          <a:custGeom>
            <a:avLst/>
            <a:gdLst/>
            <a:ahLst/>
            <a:cxnLst/>
            <a:rect l="0" t="0" r="0" b="0"/>
            <a:pathLst>
              <a:path w="156745" h="378620">
                <a:moveTo>
                  <a:pt x="92450" y="0"/>
                </a:moveTo>
                <a:lnTo>
                  <a:pt x="84865" y="11377"/>
                </a:lnTo>
                <a:lnTo>
                  <a:pt x="81044" y="16317"/>
                </a:lnTo>
                <a:lnTo>
                  <a:pt x="76908" y="21196"/>
                </a:lnTo>
                <a:lnTo>
                  <a:pt x="72564" y="26037"/>
                </a:lnTo>
                <a:lnTo>
                  <a:pt x="68874" y="30852"/>
                </a:lnTo>
                <a:lnTo>
                  <a:pt x="65620" y="35649"/>
                </a:lnTo>
                <a:lnTo>
                  <a:pt x="62657" y="40435"/>
                </a:lnTo>
                <a:lnTo>
                  <a:pt x="59095" y="44419"/>
                </a:lnTo>
                <a:lnTo>
                  <a:pt x="55132" y="47869"/>
                </a:lnTo>
                <a:lnTo>
                  <a:pt x="50903" y="50963"/>
                </a:lnTo>
                <a:lnTo>
                  <a:pt x="47289" y="55407"/>
                </a:lnTo>
                <a:lnTo>
                  <a:pt x="44086" y="60751"/>
                </a:lnTo>
                <a:lnTo>
                  <a:pt x="4346" y="140489"/>
                </a:lnTo>
                <a:lnTo>
                  <a:pt x="1699" y="150017"/>
                </a:lnTo>
                <a:lnTo>
                  <a:pt x="993" y="154780"/>
                </a:lnTo>
                <a:lnTo>
                  <a:pt x="522" y="167481"/>
                </a:lnTo>
                <a:lnTo>
                  <a:pt x="0" y="206992"/>
                </a:lnTo>
                <a:lnTo>
                  <a:pt x="1448" y="222926"/>
                </a:lnTo>
                <a:lnTo>
                  <a:pt x="4000" y="235136"/>
                </a:lnTo>
                <a:lnTo>
                  <a:pt x="7290" y="244864"/>
                </a:lnTo>
                <a:lnTo>
                  <a:pt x="10277" y="252937"/>
                </a:lnTo>
                <a:lnTo>
                  <a:pt x="13061" y="259906"/>
                </a:lnTo>
                <a:lnTo>
                  <a:pt x="15712" y="266140"/>
                </a:lnTo>
                <a:lnTo>
                  <a:pt x="20773" y="277299"/>
                </a:lnTo>
                <a:lnTo>
                  <a:pt x="28085" y="292507"/>
                </a:lnTo>
                <a:lnTo>
                  <a:pt x="30490" y="297398"/>
                </a:lnTo>
                <a:lnTo>
                  <a:pt x="33681" y="301453"/>
                </a:lnTo>
                <a:lnTo>
                  <a:pt x="37396" y="304950"/>
                </a:lnTo>
                <a:lnTo>
                  <a:pt x="41460" y="308075"/>
                </a:lnTo>
                <a:lnTo>
                  <a:pt x="44963" y="311746"/>
                </a:lnTo>
                <a:lnTo>
                  <a:pt x="48091" y="315781"/>
                </a:lnTo>
                <a:lnTo>
                  <a:pt x="50972" y="320058"/>
                </a:lnTo>
                <a:lnTo>
                  <a:pt x="53685" y="323704"/>
                </a:lnTo>
                <a:lnTo>
                  <a:pt x="56288" y="326927"/>
                </a:lnTo>
                <a:lnTo>
                  <a:pt x="58817" y="329870"/>
                </a:lnTo>
                <a:lnTo>
                  <a:pt x="62091" y="332626"/>
                </a:lnTo>
                <a:lnTo>
                  <a:pt x="65861" y="335257"/>
                </a:lnTo>
                <a:lnTo>
                  <a:pt x="69961" y="337805"/>
                </a:lnTo>
                <a:lnTo>
                  <a:pt x="74283" y="340297"/>
                </a:lnTo>
                <a:lnTo>
                  <a:pt x="83317" y="345183"/>
                </a:lnTo>
                <a:lnTo>
                  <a:pt x="87155" y="347597"/>
                </a:lnTo>
                <a:lnTo>
                  <a:pt x="90508" y="350000"/>
                </a:lnTo>
                <a:lnTo>
                  <a:pt x="93537" y="352396"/>
                </a:lnTo>
                <a:lnTo>
                  <a:pt x="97143" y="354787"/>
                </a:lnTo>
                <a:lnTo>
                  <a:pt x="101135" y="357175"/>
                </a:lnTo>
                <a:lnTo>
                  <a:pt x="105384" y="359560"/>
                </a:lnTo>
                <a:lnTo>
                  <a:pt x="109804" y="361151"/>
                </a:lnTo>
                <a:lnTo>
                  <a:pt x="114338" y="362211"/>
                </a:lnTo>
                <a:lnTo>
                  <a:pt x="118948" y="362918"/>
                </a:lnTo>
                <a:lnTo>
                  <a:pt x="122816" y="364183"/>
                </a:lnTo>
                <a:lnTo>
                  <a:pt x="126187" y="365820"/>
                </a:lnTo>
                <a:lnTo>
                  <a:pt x="129229" y="367705"/>
                </a:lnTo>
                <a:lnTo>
                  <a:pt x="133638" y="369756"/>
                </a:lnTo>
                <a:lnTo>
                  <a:pt x="138959" y="371916"/>
                </a:lnTo>
                <a:lnTo>
                  <a:pt x="156744" y="3786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SMARTInkAnnotation203"/>
          <p:cNvSpPr/>
          <p:nvPr/>
        </p:nvSpPr>
        <p:spPr>
          <a:xfrm>
            <a:off x="4086225" y="2893218"/>
            <a:ext cx="171120" cy="292895"/>
          </a:xfrm>
          <a:custGeom>
            <a:avLst/>
            <a:gdLst/>
            <a:ahLst/>
            <a:cxnLst/>
            <a:rect l="0" t="0" r="0" b="0"/>
            <a:pathLst>
              <a:path w="171120" h="292895">
                <a:moveTo>
                  <a:pt x="0" y="0"/>
                </a:moveTo>
                <a:lnTo>
                  <a:pt x="7584" y="3793"/>
                </a:lnTo>
                <a:lnTo>
                  <a:pt x="10612" y="4910"/>
                </a:lnTo>
                <a:lnTo>
                  <a:pt x="13425" y="5655"/>
                </a:lnTo>
                <a:lnTo>
                  <a:pt x="16093" y="6151"/>
                </a:lnTo>
                <a:lnTo>
                  <a:pt x="19460" y="7276"/>
                </a:lnTo>
                <a:lnTo>
                  <a:pt x="23292" y="8819"/>
                </a:lnTo>
                <a:lnTo>
                  <a:pt x="27434" y="10642"/>
                </a:lnTo>
                <a:lnTo>
                  <a:pt x="31782" y="11857"/>
                </a:lnTo>
                <a:lnTo>
                  <a:pt x="36270" y="12668"/>
                </a:lnTo>
                <a:lnTo>
                  <a:pt x="40849" y="13208"/>
                </a:lnTo>
                <a:lnTo>
                  <a:pt x="44694" y="14361"/>
                </a:lnTo>
                <a:lnTo>
                  <a:pt x="48052" y="15925"/>
                </a:lnTo>
                <a:lnTo>
                  <a:pt x="51085" y="17760"/>
                </a:lnTo>
                <a:lnTo>
                  <a:pt x="54694" y="19778"/>
                </a:lnTo>
                <a:lnTo>
                  <a:pt x="62938" y="24136"/>
                </a:lnTo>
                <a:lnTo>
                  <a:pt x="90577" y="38129"/>
                </a:lnTo>
                <a:lnTo>
                  <a:pt x="95310" y="41294"/>
                </a:lnTo>
                <a:lnTo>
                  <a:pt x="100052" y="44992"/>
                </a:lnTo>
                <a:lnTo>
                  <a:pt x="104801" y="49045"/>
                </a:lnTo>
                <a:lnTo>
                  <a:pt x="109554" y="53334"/>
                </a:lnTo>
                <a:lnTo>
                  <a:pt x="119070" y="62333"/>
                </a:lnTo>
                <a:lnTo>
                  <a:pt x="129560" y="72533"/>
                </a:lnTo>
                <a:lnTo>
                  <a:pt x="132411" y="76136"/>
                </a:lnTo>
                <a:lnTo>
                  <a:pt x="137695" y="84374"/>
                </a:lnTo>
                <a:lnTo>
                  <a:pt x="142689" y="93327"/>
                </a:lnTo>
                <a:lnTo>
                  <a:pt x="149963" y="107292"/>
                </a:lnTo>
                <a:lnTo>
                  <a:pt x="159532" y="126233"/>
                </a:lnTo>
                <a:lnTo>
                  <a:pt x="161123" y="130987"/>
                </a:lnTo>
                <a:lnTo>
                  <a:pt x="162185" y="135744"/>
                </a:lnTo>
                <a:lnTo>
                  <a:pt x="162891" y="140502"/>
                </a:lnTo>
                <a:lnTo>
                  <a:pt x="164157" y="145262"/>
                </a:lnTo>
                <a:lnTo>
                  <a:pt x="165794" y="150023"/>
                </a:lnTo>
                <a:lnTo>
                  <a:pt x="167678" y="154784"/>
                </a:lnTo>
                <a:lnTo>
                  <a:pt x="168936" y="159546"/>
                </a:lnTo>
                <a:lnTo>
                  <a:pt x="169774" y="164308"/>
                </a:lnTo>
                <a:lnTo>
                  <a:pt x="170332" y="169070"/>
                </a:lnTo>
                <a:lnTo>
                  <a:pt x="170705" y="173832"/>
                </a:lnTo>
                <a:lnTo>
                  <a:pt x="170953" y="178594"/>
                </a:lnTo>
                <a:lnTo>
                  <a:pt x="171119" y="183357"/>
                </a:lnTo>
                <a:lnTo>
                  <a:pt x="170435" y="188119"/>
                </a:lnTo>
                <a:lnTo>
                  <a:pt x="169185" y="192882"/>
                </a:lnTo>
                <a:lnTo>
                  <a:pt x="167559" y="197644"/>
                </a:lnTo>
                <a:lnTo>
                  <a:pt x="166474" y="202407"/>
                </a:lnTo>
                <a:lnTo>
                  <a:pt x="165751" y="207169"/>
                </a:lnTo>
                <a:lnTo>
                  <a:pt x="165270" y="211932"/>
                </a:lnTo>
                <a:lnTo>
                  <a:pt x="164155" y="216694"/>
                </a:lnTo>
                <a:lnTo>
                  <a:pt x="162617" y="221457"/>
                </a:lnTo>
                <a:lnTo>
                  <a:pt x="160799" y="226219"/>
                </a:lnTo>
                <a:lnTo>
                  <a:pt x="158793" y="230982"/>
                </a:lnTo>
                <a:lnTo>
                  <a:pt x="156662" y="235744"/>
                </a:lnTo>
                <a:lnTo>
                  <a:pt x="152177" y="245269"/>
                </a:lnTo>
                <a:lnTo>
                  <a:pt x="147538" y="254794"/>
                </a:lnTo>
                <a:lnTo>
                  <a:pt x="144947" y="262202"/>
                </a:lnTo>
                <a:lnTo>
                  <a:pt x="144256" y="265289"/>
                </a:lnTo>
                <a:lnTo>
                  <a:pt x="141372" y="270835"/>
                </a:lnTo>
                <a:lnTo>
                  <a:pt x="137445" y="275947"/>
                </a:lnTo>
                <a:lnTo>
                  <a:pt x="133053" y="280864"/>
                </a:lnTo>
                <a:lnTo>
                  <a:pt x="128676" y="285579"/>
                </a:lnTo>
                <a:lnTo>
                  <a:pt x="121443" y="2928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SMARTInkAnnotation204"/>
          <p:cNvSpPr/>
          <p:nvPr/>
        </p:nvSpPr>
        <p:spPr>
          <a:xfrm>
            <a:off x="4329112" y="2871790"/>
            <a:ext cx="171451" cy="64265"/>
          </a:xfrm>
          <a:custGeom>
            <a:avLst/>
            <a:gdLst/>
            <a:ahLst/>
            <a:cxnLst/>
            <a:rect l="0" t="0" r="0" b="0"/>
            <a:pathLst>
              <a:path w="171451" h="64265">
                <a:moveTo>
                  <a:pt x="0" y="14285"/>
                </a:moveTo>
                <a:lnTo>
                  <a:pt x="0" y="7435"/>
                </a:lnTo>
                <a:lnTo>
                  <a:pt x="794" y="6543"/>
                </a:lnTo>
                <a:lnTo>
                  <a:pt x="3792" y="3436"/>
                </a:lnTo>
                <a:lnTo>
                  <a:pt x="5703" y="2289"/>
                </a:lnTo>
                <a:lnTo>
                  <a:pt x="9943" y="1016"/>
                </a:lnTo>
                <a:lnTo>
                  <a:pt x="14473" y="450"/>
                </a:lnTo>
                <a:lnTo>
                  <a:pt x="19133" y="198"/>
                </a:lnTo>
                <a:lnTo>
                  <a:pt x="23849" y="87"/>
                </a:lnTo>
                <a:lnTo>
                  <a:pt x="51396" y="0"/>
                </a:lnTo>
                <a:lnTo>
                  <a:pt x="54107" y="792"/>
                </a:lnTo>
                <a:lnTo>
                  <a:pt x="56709" y="2115"/>
                </a:lnTo>
                <a:lnTo>
                  <a:pt x="59237" y="3790"/>
                </a:lnTo>
                <a:lnTo>
                  <a:pt x="64164" y="5652"/>
                </a:lnTo>
                <a:lnTo>
                  <a:pt x="66588" y="6148"/>
                </a:lnTo>
                <a:lnTo>
                  <a:pt x="68999" y="7273"/>
                </a:lnTo>
                <a:lnTo>
                  <a:pt x="71399" y="8816"/>
                </a:lnTo>
                <a:lnTo>
                  <a:pt x="73793" y="10639"/>
                </a:lnTo>
                <a:lnTo>
                  <a:pt x="76183" y="12648"/>
                </a:lnTo>
                <a:lnTo>
                  <a:pt x="78570" y="14781"/>
                </a:lnTo>
                <a:lnTo>
                  <a:pt x="80955" y="16997"/>
                </a:lnTo>
                <a:lnTo>
                  <a:pt x="82545" y="19268"/>
                </a:lnTo>
                <a:lnTo>
                  <a:pt x="83605" y="21576"/>
                </a:lnTo>
                <a:lnTo>
                  <a:pt x="84312" y="23908"/>
                </a:lnTo>
                <a:lnTo>
                  <a:pt x="83989" y="26256"/>
                </a:lnTo>
                <a:lnTo>
                  <a:pt x="82981" y="28616"/>
                </a:lnTo>
                <a:lnTo>
                  <a:pt x="81514" y="30982"/>
                </a:lnTo>
                <a:lnTo>
                  <a:pt x="80537" y="33354"/>
                </a:lnTo>
                <a:lnTo>
                  <a:pt x="79885" y="35729"/>
                </a:lnTo>
                <a:lnTo>
                  <a:pt x="78839" y="41451"/>
                </a:lnTo>
                <a:lnTo>
                  <a:pt x="77960" y="42714"/>
                </a:lnTo>
                <a:lnTo>
                  <a:pt x="76579" y="44350"/>
                </a:lnTo>
                <a:lnTo>
                  <a:pt x="72454" y="48887"/>
                </a:lnTo>
                <a:lnTo>
                  <a:pt x="64615" y="56824"/>
                </a:lnTo>
                <a:lnTo>
                  <a:pt x="64507" y="57725"/>
                </a:lnTo>
                <a:lnTo>
                  <a:pt x="64437" y="59120"/>
                </a:lnTo>
                <a:lnTo>
                  <a:pt x="64302" y="63988"/>
                </a:lnTo>
                <a:lnTo>
                  <a:pt x="69205" y="64231"/>
                </a:lnTo>
                <a:lnTo>
                  <a:pt x="70446" y="64264"/>
                </a:lnTo>
                <a:lnTo>
                  <a:pt x="71570" y="63479"/>
                </a:lnTo>
                <a:lnTo>
                  <a:pt x="73113" y="62162"/>
                </a:lnTo>
                <a:lnTo>
                  <a:pt x="74936" y="60490"/>
                </a:lnTo>
                <a:lnTo>
                  <a:pt x="77739" y="59376"/>
                </a:lnTo>
                <a:lnTo>
                  <a:pt x="81195" y="58633"/>
                </a:lnTo>
                <a:lnTo>
                  <a:pt x="85087" y="58138"/>
                </a:lnTo>
                <a:lnTo>
                  <a:pt x="89268" y="57014"/>
                </a:lnTo>
                <a:lnTo>
                  <a:pt x="93643" y="55471"/>
                </a:lnTo>
                <a:lnTo>
                  <a:pt x="98148" y="53648"/>
                </a:lnTo>
                <a:lnTo>
                  <a:pt x="102738" y="52433"/>
                </a:lnTo>
                <a:lnTo>
                  <a:pt x="107386" y="51623"/>
                </a:lnTo>
                <a:lnTo>
                  <a:pt x="112072" y="51083"/>
                </a:lnTo>
                <a:lnTo>
                  <a:pt x="116783" y="49930"/>
                </a:lnTo>
                <a:lnTo>
                  <a:pt x="121512" y="48367"/>
                </a:lnTo>
                <a:lnTo>
                  <a:pt x="126251" y="46531"/>
                </a:lnTo>
                <a:lnTo>
                  <a:pt x="130999" y="45307"/>
                </a:lnTo>
                <a:lnTo>
                  <a:pt x="135752" y="44491"/>
                </a:lnTo>
                <a:lnTo>
                  <a:pt x="140508" y="43947"/>
                </a:lnTo>
                <a:lnTo>
                  <a:pt x="145265" y="43585"/>
                </a:lnTo>
                <a:lnTo>
                  <a:pt x="150025" y="43343"/>
                </a:lnTo>
                <a:lnTo>
                  <a:pt x="162192" y="43003"/>
                </a:lnTo>
                <a:lnTo>
                  <a:pt x="171450" y="428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" name="SMARTInkAnnotation205"/>
          <p:cNvSpPr/>
          <p:nvPr/>
        </p:nvSpPr>
        <p:spPr>
          <a:xfrm>
            <a:off x="4550568" y="3014662"/>
            <a:ext cx="92870" cy="21432"/>
          </a:xfrm>
          <a:custGeom>
            <a:avLst/>
            <a:gdLst/>
            <a:ahLst/>
            <a:cxnLst/>
            <a:rect l="0" t="0" r="0" b="0"/>
            <a:pathLst>
              <a:path w="92870" h="21432">
                <a:moveTo>
                  <a:pt x="0" y="21431"/>
                </a:moveTo>
                <a:lnTo>
                  <a:pt x="6151" y="21431"/>
                </a:lnTo>
                <a:lnTo>
                  <a:pt x="7276" y="20638"/>
                </a:lnTo>
                <a:lnTo>
                  <a:pt x="8819" y="19315"/>
                </a:lnTo>
                <a:lnTo>
                  <a:pt x="10642" y="17639"/>
                </a:lnTo>
                <a:lnTo>
                  <a:pt x="12651" y="16522"/>
                </a:lnTo>
                <a:lnTo>
                  <a:pt x="14785" y="15777"/>
                </a:lnTo>
                <a:lnTo>
                  <a:pt x="17000" y="15281"/>
                </a:lnTo>
                <a:lnTo>
                  <a:pt x="19271" y="14950"/>
                </a:lnTo>
                <a:lnTo>
                  <a:pt x="21579" y="14729"/>
                </a:lnTo>
                <a:lnTo>
                  <a:pt x="23911" y="14582"/>
                </a:lnTo>
                <a:lnTo>
                  <a:pt x="28619" y="14418"/>
                </a:lnTo>
                <a:lnTo>
                  <a:pt x="37849" y="14326"/>
                </a:lnTo>
                <a:lnTo>
                  <a:pt x="41902" y="14314"/>
                </a:lnTo>
                <a:lnTo>
                  <a:pt x="45397" y="13511"/>
                </a:lnTo>
                <a:lnTo>
                  <a:pt x="48521" y="12182"/>
                </a:lnTo>
                <a:lnTo>
                  <a:pt x="51398" y="10503"/>
                </a:lnTo>
                <a:lnTo>
                  <a:pt x="54109" y="9383"/>
                </a:lnTo>
                <a:lnTo>
                  <a:pt x="56710" y="8637"/>
                </a:lnTo>
                <a:lnTo>
                  <a:pt x="59238" y="8139"/>
                </a:lnTo>
                <a:lnTo>
                  <a:pt x="62511" y="7807"/>
                </a:lnTo>
                <a:lnTo>
                  <a:pt x="66280" y="7586"/>
                </a:lnTo>
                <a:lnTo>
                  <a:pt x="73908" y="7341"/>
                </a:lnTo>
                <a:lnTo>
                  <a:pt x="79944" y="7231"/>
                </a:lnTo>
                <a:lnTo>
                  <a:pt x="82665" y="6409"/>
                </a:lnTo>
                <a:lnTo>
                  <a:pt x="85273" y="5066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" name="SMARTInkAnnotation206"/>
          <p:cNvSpPr/>
          <p:nvPr/>
        </p:nvSpPr>
        <p:spPr>
          <a:xfrm>
            <a:off x="4572000" y="3078956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" name="SMARTInkAnnotation207"/>
          <p:cNvSpPr/>
          <p:nvPr/>
        </p:nvSpPr>
        <p:spPr>
          <a:xfrm>
            <a:off x="4772027" y="2857500"/>
            <a:ext cx="121442" cy="307182"/>
          </a:xfrm>
          <a:custGeom>
            <a:avLst/>
            <a:gdLst/>
            <a:ahLst/>
            <a:cxnLst/>
            <a:rect l="0" t="0" r="0" b="0"/>
            <a:pathLst>
              <a:path w="121442" h="307182">
                <a:moveTo>
                  <a:pt x="114298" y="0"/>
                </a:moveTo>
                <a:lnTo>
                  <a:pt x="103656" y="0"/>
                </a:lnTo>
                <a:lnTo>
                  <a:pt x="97678" y="3175"/>
                </a:lnTo>
                <a:lnTo>
                  <a:pt x="88931" y="8466"/>
                </a:lnTo>
                <a:lnTo>
                  <a:pt x="78337" y="15169"/>
                </a:lnTo>
                <a:lnTo>
                  <a:pt x="70480" y="20431"/>
                </a:lnTo>
                <a:lnTo>
                  <a:pt x="64449" y="24733"/>
                </a:lnTo>
                <a:lnTo>
                  <a:pt x="59633" y="28395"/>
                </a:lnTo>
                <a:lnTo>
                  <a:pt x="55630" y="32423"/>
                </a:lnTo>
                <a:lnTo>
                  <a:pt x="52167" y="36697"/>
                </a:lnTo>
                <a:lnTo>
                  <a:pt x="49065" y="41133"/>
                </a:lnTo>
                <a:lnTo>
                  <a:pt x="46203" y="44884"/>
                </a:lnTo>
                <a:lnTo>
                  <a:pt x="43501" y="48179"/>
                </a:lnTo>
                <a:lnTo>
                  <a:pt x="40906" y="51169"/>
                </a:lnTo>
                <a:lnTo>
                  <a:pt x="38383" y="53957"/>
                </a:lnTo>
                <a:lnTo>
                  <a:pt x="33462" y="59170"/>
                </a:lnTo>
                <a:lnTo>
                  <a:pt x="22437" y="70360"/>
                </a:lnTo>
                <a:lnTo>
                  <a:pt x="19720" y="73894"/>
                </a:lnTo>
                <a:lnTo>
                  <a:pt x="16701" y="79937"/>
                </a:lnTo>
                <a:lnTo>
                  <a:pt x="13242" y="87386"/>
                </a:lnTo>
                <a:lnTo>
                  <a:pt x="9853" y="95194"/>
                </a:lnTo>
                <a:lnTo>
                  <a:pt x="8347" y="101311"/>
                </a:lnTo>
                <a:lnTo>
                  <a:pt x="5561" y="108791"/>
                </a:lnTo>
                <a:lnTo>
                  <a:pt x="2470" y="116614"/>
                </a:lnTo>
                <a:lnTo>
                  <a:pt x="1096" y="122737"/>
                </a:lnTo>
                <a:lnTo>
                  <a:pt x="486" y="130220"/>
                </a:lnTo>
                <a:lnTo>
                  <a:pt x="215" y="138044"/>
                </a:lnTo>
                <a:lnTo>
                  <a:pt x="62" y="147705"/>
                </a:lnTo>
                <a:lnTo>
                  <a:pt x="0" y="173508"/>
                </a:lnTo>
                <a:lnTo>
                  <a:pt x="2116" y="180567"/>
                </a:lnTo>
                <a:lnTo>
                  <a:pt x="4908" y="188202"/>
                </a:lnTo>
                <a:lnTo>
                  <a:pt x="7274" y="197756"/>
                </a:lnTo>
                <a:lnTo>
                  <a:pt x="10640" y="205895"/>
                </a:lnTo>
                <a:lnTo>
                  <a:pt x="12649" y="209495"/>
                </a:lnTo>
                <a:lnTo>
                  <a:pt x="14782" y="212688"/>
                </a:lnTo>
                <a:lnTo>
                  <a:pt x="16998" y="215611"/>
                </a:lnTo>
                <a:lnTo>
                  <a:pt x="19269" y="219147"/>
                </a:lnTo>
                <a:lnTo>
                  <a:pt x="21577" y="223091"/>
                </a:lnTo>
                <a:lnTo>
                  <a:pt x="23908" y="227309"/>
                </a:lnTo>
                <a:lnTo>
                  <a:pt x="26257" y="230914"/>
                </a:lnTo>
                <a:lnTo>
                  <a:pt x="28616" y="234111"/>
                </a:lnTo>
                <a:lnTo>
                  <a:pt x="30983" y="237037"/>
                </a:lnTo>
                <a:lnTo>
                  <a:pt x="33354" y="239780"/>
                </a:lnTo>
                <a:lnTo>
                  <a:pt x="35729" y="242404"/>
                </a:lnTo>
                <a:lnTo>
                  <a:pt x="38107" y="244946"/>
                </a:lnTo>
                <a:lnTo>
                  <a:pt x="39691" y="247435"/>
                </a:lnTo>
                <a:lnTo>
                  <a:pt x="42715" y="254730"/>
                </a:lnTo>
                <a:lnTo>
                  <a:pt x="46236" y="259528"/>
                </a:lnTo>
                <a:lnTo>
                  <a:pt x="48285" y="261918"/>
                </a:lnTo>
                <a:lnTo>
                  <a:pt x="50446" y="264306"/>
                </a:lnTo>
                <a:lnTo>
                  <a:pt x="54963" y="269076"/>
                </a:lnTo>
                <a:lnTo>
                  <a:pt x="59616" y="273841"/>
                </a:lnTo>
                <a:lnTo>
                  <a:pt x="62762" y="276223"/>
                </a:lnTo>
                <a:lnTo>
                  <a:pt x="66447" y="278605"/>
                </a:lnTo>
                <a:lnTo>
                  <a:pt x="70491" y="280986"/>
                </a:lnTo>
                <a:lnTo>
                  <a:pt x="73187" y="283368"/>
                </a:lnTo>
                <a:lnTo>
                  <a:pt x="74984" y="285750"/>
                </a:lnTo>
                <a:lnTo>
                  <a:pt x="76182" y="288131"/>
                </a:lnTo>
                <a:lnTo>
                  <a:pt x="77775" y="289718"/>
                </a:lnTo>
                <a:lnTo>
                  <a:pt x="79631" y="290777"/>
                </a:lnTo>
                <a:lnTo>
                  <a:pt x="81661" y="291482"/>
                </a:lnTo>
                <a:lnTo>
                  <a:pt x="83809" y="292747"/>
                </a:lnTo>
                <a:lnTo>
                  <a:pt x="86034" y="294383"/>
                </a:lnTo>
                <a:lnTo>
                  <a:pt x="88312" y="296267"/>
                </a:lnTo>
                <a:lnTo>
                  <a:pt x="90624" y="297524"/>
                </a:lnTo>
                <a:lnTo>
                  <a:pt x="92959" y="298362"/>
                </a:lnTo>
                <a:lnTo>
                  <a:pt x="98617" y="299706"/>
                </a:lnTo>
                <a:lnTo>
                  <a:pt x="101508" y="302007"/>
                </a:lnTo>
                <a:lnTo>
                  <a:pt x="103390" y="303732"/>
                </a:lnTo>
                <a:lnTo>
                  <a:pt x="105438" y="304881"/>
                </a:lnTo>
                <a:lnTo>
                  <a:pt x="107598" y="305648"/>
                </a:lnTo>
                <a:lnTo>
                  <a:pt x="112974" y="306878"/>
                </a:lnTo>
                <a:lnTo>
                  <a:pt x="115826" y="307046"/>
                </a:lnTo>
                <a:lnTo>
                  <a:pt x="121441" y="307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SMARTInkAnnotation208"/>
          <p:cNvSpPr/>
          <p:nvPr/>
        </p:nvSpPr>
        <p:spPr>
          <a:xfrm>
            <a:off x="4936331" y="2936081"/>
            <a:ext cx="42863" cy="178595"/>
          </a:xfrm>
          <a:custGeom>
            <a:avLst/>
            <a:gdLst/>
            <a:ahLst/>
            <a:cxnLst/>
            <a:rect l="0" t="0" r="0" b="0"/>
            <a:pathLst>
              <a:path w="42863" h="178595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2" y="9943"/>
                </a:lnTo>
                <a:lnTo>
                  <a:pt x="4910" y="12185"/>
                </a:lnTo>
                <a:lnTo>
                  <a:pt x="6151" y="16792"/>
                </a:lnTo>
                <a:lnTo>
                  <a:pt x="7276" y="19132"/>
                </a:lnTo>
                <a:lnTo>
                  <a:pt x="8819" y="21486"/>
                </a:lnTo>
                <a:lnTo>
                  <a:pt x="10642" y="23849"/>
                </a:lnTo>
                <a:lnTo>
                  <a:pt x="12651" y="27012"/>
                </a:lnTo>
                <a:lnTo>
                  <a:pt x="14784" y="30708"/>
                </a:lnTo>
                <a:lnTo>
                  <a:pt x="16999" y="34759"/>
                </a:lnTo>
                <a:lnTo>
                  <a:pt x="18477" y="39048"/>
                </a:lnTo>
                <a:lnTo>
                  <a:pt x="19462" y="43494"/>
                </a:lnTo>
                <a:lnTo>
                  <a:pt x="20119" y="48046"/>
                </a:lnTo>
                <a:lnTo>
                  <a:pt x="20556" y="52668"/>
                </a:lnTo>
                <a:lnTo>
                  <a:pt x="20848" y="57337"/>
                </a:lnTo>
                <a:lnTo>
                  <a:pt x="21042" y="62037"/>
                </a:lnTo>
                <a:lnTo>
                  <a:pt x="21966" y="66758"/>
                </a:lnTo>
                <a:lnTo>
                  <a:pt x="23375" y="71493"/>
                </a:lnTo>
                <a:lnTo>
                  <a:pt x="25108" y="76237"/>
                </a:lnTo>
                <a:lnTo>
                  <a:pt x="26264" y="80987"/>
                </a:lnTo>
                <a:lnTo>
                  <a:pt x="27034" y="85741"/>
                </a:lnTo>
                <a:lnTo>
                  <a:pt x="27548" y="90498"/>
                </a:lnTo>
                <a:lnTo>
                  <a:pt x="27890" y="95257"/>
                </a:lnTo>
                <a:lnTo>
                  <a:pt x="28119" y="100017"/>
                </a:lnTo>
                <a:lnTo>
                  <a:pt x="28372" y="109539"/>
                </a:lnTo>
                <a:lnTo>
                  <a:pt x="28548" y="129558"/>
                </a:lnTo>
                <a:lnTo>
                  <a:pt x="29351" y="133203"/>
                </a:lnTo>
                <a:lnTo>
                  <a:pt x="30680" y="137220"/>
                </a:lnTo>
                <a:lnTo>
                  <a:pt x="32360" y="141487"/>
                </a:lnTo>
                <a:lnTo>
                  <a:pt x="33479" y="145124"/>
                </a:lnTo>
                <a:lnTo>
                  <a:pt x="34226" y="148343"/>
                </a:lnTo>
                <a:lnTo>
                  <a:pt x="34723" y="151283"/>
                </a:lnTo>
                <a:lnTo>
                  <a:pt x="35849" y="154036"/>
                </a:lnTo>
                <a:lnTo>
                  <a:pt x="37393" y="156666"/>
                </a:lnTo>
                <a:lnTo>
                  <a:pt x="39216" y="159213"/>
                </a:lnTo>
                <a:lnTo>
                  <a:pt x="40431" y="161704"/>
                </a:lnTo>
                <a:lnTo>
                  <a:pt x="41242" y="164159"/>
                </a:lnTo>
                <a:lnTo>
                  <a:pt x="42542" y="170010"/>
                </a:lnTo>
                <a:lnTo>
                  <a:pt x="42720" y="172926"/>
                </a:lnTo>
                <a:lnTo>
                  <a:pt x="42862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" name="SMARTInkAnnotation209"/>
          <p:cNvSpPr/>
          <p:nvPr/>
        </p:nvSpPr>
        <p:spPr>
          <a:xfrm>
            <a:off x="5022056" y="2936411"/>
            <a:ext cx="171451" cy="163974"/>
          </a:xfrm>
          <a:custGeom>
            <a:avLst/>
            <a:gdLst/>
            <a:ahLst/>
            <a:cxnLst/>
            <a:rect l="0" t="0" r="0" b="0"/>
            <a:pathLst>
              <a:path w="171451" h="163974">
                <a:moveTo>
                  <a:pt x="0" y="35389"/>
                </a:moveTo>
                <a:lnTo>
                  <a:pt x="16999" y="18389"/>
                </a:lnTo>
                <a:lnTo>
                  <a:pt x="20064" y="16118"/>
                </a:lnTo>
                <a:lnTo>
                  <a:pt x="23695" y="13810"/>
                </a:lnTo>
                <a:lnTo>
                  <a:pt x="27703" y="11478"/>
                </a:lnTo>
                <a:lnTo>
                  <a:pt x="31963" y="9923"/>
                </a:lnTo>
                <a:lnTo>
                  <a:pt x="36389" y="8887"/>
                </a:lnTo>
                <a:lnTo>
                  <a:pt x="40929" y="8196"/>
                </a:lnTo>
                <a:lnTo>
                  <a:pt x="45542" y="6942"/>
                </a:lnTo>
                <a:lnTo>
                  <a:pt x="50205" y="5311"/>
                </a:lnTo>
                <a:lnTo>
                  <a:pt x="54901" y="3431"/>
                </a:lnTo>
                <a:lnTo>
                  <a:pt x="59620" y="2177"/>
                </a:lnTo>
                <a:lnTo>
                  <a:pt x="64353" y="1341"/>
                </a:lnTo>
                <a:lnTo>
                  <a:pt x="69096" y="784"/>
                </a:lnTo>
                <a:lnTo>
                  <a:pt x="73845" y="413"/>
                </a:lnTo>
                <a:lnTo>
                  <a:pt x="78599" y="165"/>
                </a:lnTo>
                <a:lnTo>
                  <a:pt x="83355" y="0"/>
                </a:lnTo>
                <a:lnTo>
                  <a:pt x="87320" y="684"/>
                </a:lnTo>
                <a:lnTo>
                  <a:pt x="90758" y="1933"/>
                </a:lnTo>
                <a:lnTo>
                  <a:pt x="93842" y="3560"/>
                </a:lnTo>
                <a:lnTo>
                  <a:pt x="96693" y="4645"/>
                </a:lnTo>
                <a:lnTo>
                  <a:pt x="101977" y="5850"/>
                </a:lnTo>
                <a:lnTo>
                  <a:pt x="105291" y="6965"/>
                </a:lnTo>
                <a:lnTo>
                  <a:pt x="109088" y="8502"/>
                </a:lnTo>
                <a:lnTo>
                  <a:pt x="113206" y="10320"/>
                </a:lnTo>
                <a:lnTo>
                  <a:pt x="115952" y="12327"/>
                </a:lnTo>
                <a:lnTo>
                  <a:pt x="117782" y="14458"/>
                </a:lnTo>
                <a:lnTo>
                  <a:pt x="119003" y="16672"/>
                </a:lnTo>
                <a:lnTo>
                  <a:pt x="117435" y="25292"/>
                </a:lnTo>
                <a:lnTo>
                  <a:pt x="114009" y="38183"/>
                </a:lnTo>
                <a:lnTo>
                  <a:pt x="109343" y="53920"/>
                </a:lnTo>
                <a:lnTo>
                  <a:pt x="104646" y="65999"/>
                </a:lnTo>
                <a:lnTo>
                  <a:pt x="99926" y="75639"/>
                </a:lnTo>
                <a:lnTo>
                  <a:pt x="95192" y="83654"/>
                </a:lnTo>
                <a:lnTo>
                  <a:pt x="87816" y="96792"/>
                </a:lnTo>
                <a:lnTo>
                  <a:pt x="84738" y="102518"/>
                </a:lnTo>
                <a:lnTo>
                  <a:pt x="81892" y="107129"/>
                </a:lnTo>
                <a:lnTo>
                  <a:pt x="79200" y="110997"/>
                </a:lnTo>
                <a:lnTo>
                  <a:pt x="76613" y="114369"/>
                </a:lnTo>
                <a:lnTo>
                  <a:pt x="74094" y="117411"/>
                </a:lnTo>
                <a:lnTo>
                  <a:pt x="71621" y="120233"/>
                </a:lnTo>
                <a:lnTo>
                  <a:pt x="69179" y="122908"/>
                </a:lnTo>
                <a:lnTo>
                  <a:pt x="67550" y="126278"/>
                </a:lnTo>
                <a:lnTo>
                  <a:pt x="66465" y="130113"/>
                </a:lnTo>
                <a:lnTo>
                  <a:pt x="65741" y="134257"/>
                </a:lnTo>
                <a:lnTo>
                  <a:pt x="65258" y="137813"/>
                </a:lnTo>
                <a:lnTo>
                  <a:pt x="64937" y="140978"/>
                </a:lnTo>
                <a:lnTo>
                  <a:pt x="64421" y="147968"/>
                </a:lnTo>
                <a:lnTo>
                  <a:pt x="64331" y="152971"/>
                </a:lnTo>
                <a:lnTo>
                  <a:pt x="64297" y="162644"/>
                </a:lnTo>
                <a:lnTo>
                  <a:pt x="65090" y="163088"/>
                </a:lnTo>
                <a:lnTo>
                  <a:pt x="68087" y="163581"/>
                </a:lnTo>
                <a:lnTo>
                  <a:pt x="72066" y="163801"/>
                </a:lnTo>
                <a:lnTo>
                  <a:pt x="76478" y="163898"/>
                </a:lnTo>
                <a:lnTo>
                  <a:pt x="95261" y="163973"/>
                </a:lnTo>
                <a:lnTo>
                  <a:pt x="98432" y="163180"/>
                </a:lnTo>
                <a:lnTo>
                  <a:pt x="102134" y="161858"/>
                </a:lnTo>
                <a:lnTo>
                  <a:pt x="106189" y="160183"/>
                </a:lnTo>
                <a:lnTo>
                  <a:pt x="110480" y="158272"/>
                </a:lnTo>
                <a:lnTo>
                  <a:pt x="119482" y="154033"/>
                </a:lnTo>
                <a:lnTo>
                  <a:pt x="123310" y="152584"/>
                </a:lnTo>
                <a:lnTo>
                  <a:pt x="126657" y="151619"/>
                </a:lnTo>
                <a:lnTo>
                  <a:pt x="129682" y="150976"/>
                </a:lnTo>
                <a:lnTo>
                  <a:pt x="134079" y="149753"/>
                </a:lnTo>
                <a:lnTo>
                  <a:pt x="145316" y="146278"/>
                </a:lnTo>
                <a:lnTo>
                  <a:pt x="150058" y="144240"/>
                </a:lnTo>
                <a:lnTo>
                  <a:pt x="154014" y="142087"/>
                </a:lnTo>
                <a:lnTo>
                  <a:pt x="157445" y="139858"/>
                </a:lnTo>
                <a:lnTo>
                  <a:pt x="160526" y="138373"/>
                </a:lnTo>
                <a:lnTo>
                  <a:pt x="163373" y="137382"/>
                </a:lnTo>
                <a:lnTo>
                  <a:pt x="171450" y="1354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SMARTInkAnnotation210"/>
          <p:cNvSpPr/>
          <p:nvPr/>
        </p:nvSpPr>
        <p:spPr>
          <a:xfrm>
            <a:off x="5208884" y="2936081"/>
            <a:ext cx="134604" cy="155957"/>
          </a:xfrm>
          <a:custGeom>
            <a:avLst/>
            <a:gdLst/>
            <a:ahLst/>
            <a:cxnLst/>
            <a:rect l="0" t="0" r="0" b="0"/>
            <a:pathLst>
              <a:path w="134604" h="155957">
                <a:moveTo>
                  <a:pt x="41772" y="21431"/>
                </a:moveTo>
                <a:lnTo>
                  <a:pt x="35621" y="21431"/>
                </a:lnTo>
                <a:lnTo>
                  <a:pt x="32953" y="23548"/>
                </a:lnTo>
                <a:lnTo>
                  <a:pt x="31130" y="25223"/>
                </a:lnTo>
                <a:lnTo>
                  <a:pt x="29915" y="27134"/>
                </a:lnTo>
                <a:lnTo>
                  <a:pt x="28565" y="31374"/>
                </a:lnTo>
                <a:lnTo>
                  <a:pt x="25848" y="35905"/>
                </a:lnTo>
                <a:lnTo>
                  <a:pt x="24013" y="38224"/>
                </a:lnTo>
                <a:lnTo>
                  <a:pt x="21995" y="41357"/>
                </a:lnTo>
                <a:lnTo>
                  <a:pt x="19856" y="45034"/>
                </a:lnTo>
                <a:lnTo>
                  <a:pt x="17636" y="49073"/>
                </a:lnTo>
                <a:lnTo>
                  <a:pt x="16157" y="53352"/>
                </a:lnTo>
                <a:lnTo>
                  <a:pt x="15170" y="57793"/>
                </a:lnTo>
                <a:lnTo>
                  <a:pt x="14512" y="62341"/>
                </a:lnTo>
                <a:lnTo>
                  <a:pt x="13280" y="66961"/>
                </a:lnTo>
                <a:lnTo>
                  <a:pt x="11665" y="71628"/>
                </a:lnTo>
                <a:lnTo>
                  <a:pt x="9794" y="76327"/>
                </a:lnTo>
                <a:lnTo>
                  <a:pt x="8547" y="81047"/>
                </a:lnTo>
                <a:lnTo>
                  <a:pt x="7716" y="85781"/>
                </a:lnTo>
                <a:lnTo>
                  <a:pt x="7162" y="90525"/>
                </a:lnTo>
                <a:lnTo>
                  <a:pt x="5998" y="94481"/>
                </a:lnTo>
                <a:lnTo>
                  <a:pt x="4429" y="97913"/>
                </a:lnTo>
                <a:lnTo>
                  <a:pt x="2590" y="100994"/>
                </a:lnTo>
                <a:lnTo>
                  <a:pt x="1363" y="104635"/>
                </a:lnTo>
                <a:lnTo>
                  <a:pt x="545" y="108651"/>
                </a:lnTo>
                <a:lnTo>
                  <a:pt x="0" y="112915"/>
                </a:lnTo>
                <a:lnTo>
                  <a:pt x="430" y="116552"/>
                </a:lnTo>
                <a:lnTo>
                  <a:pt x="1511" y="119770"/>
                </a:lnTo>
                <a:lnTo>
                  <a:pt x="3025" y="122709"/>
                </a:lnTo>
                <a:lnTo>
                  <a:pt x="4034" y="125462"/>
                </a:lnTo>
                <a:lnTo>
                  <a:pt x="4707" y="128091"/>
                </a:lnTo>
                <a:lnTo>
                  <a:pt x="5156" y="130638"/>
                </a:lnTo>
                <a:lnTo>
                  <a:pt x="5455" y="133923"/>
                </a:lnTo>
                <a:lnTo>
                  <a:pt x="5655" y="137701"/>
                </a:lnTo>
                <a:lnTo>
                  <a:pt x="5787" y="141807"/>
                </a:lnTo>
                <a:lnTo>
                  <a:pt x="6670" y="144544"/>
                </a:lnTo>
                <a:lnTo>
                  <a:pt x="8052" y="146369"/>
                </a:lnTo>
                <a:lnTo>
                  <a:pt x="11704" y="149190"/>
                </a:lnTo>
                <a:lnTo>
                  <a:pt x="13789" y="151054"/>
                </a:lnTo>
                <a:lnTo>
                  <a:pt x="15973" y="153090"/>
                </a:lnTo>
                <a:lnTo>
                  <a:pt x="18222" y="154447"/>
                </a:lnTo>
                <a:lnTo>
                  <a:pt x="20516" y="155353"/>
                </a:lnTo>
                <a:lnTo>
                  <a:pt x="22839" y="155956"/>
                </a:lnTo>
                <a:lnTo>
                  <a:pt x="30738" y="154771"/>
                </a:lnTo>
                <a:lnTo>
                  <a:pt x="42353" y="152393"/>
                </a:lnTo>
                <a:lnTo>
                  <a:pt x="56447" y="149220"/>
                </a:lnTo>
                <a:lnTo>
                  <a:pt x="67431" y="146311"/>
                </a:lnTo>
                <a:lnTo>
                  <a:pt x="76340" y="143578"/>
                </a:lnTo>
                <a:lnTo>
                  <a:pt x="83868" y="140963"/>
                </a:lnTo>
                <a:lnTo>
                  <a:pt x="90473" y="137631"/>
                </a:lnTo>
                <a:lnTo>
                  <a:pt x="96465" y="133823"/>
                </a:lnTo>
                <a:lnTo>
                  <a:pt x="102046" y="129697"/>
                </a:lnTo>
                <a:lnTo>
                  <a:pt x="106561" y="126152"/>
                </a:lnTo>
                <a:lnTo>
                  <a:pt x="110365" y="122995"/>
                </a:lnTo>
                <a:lnTo>
                  <a:pt x="113694" y="120096"/>
                </a:lnTo>
                <a:lnTo>
                  <a:pt x="116708" y="116577"/>
                </a:lnTo>
                <a:lnTo>
                  <a:pt x="119510" y="112643"/>
                </a:lnTo>
                <a:lnTo>
                  <a:pt x="122173" y="108433"/>
                </a:lnTo>
                <a:lnTo>
                  <a:pt x="124741" y="104832"/>
                </a:lnTo>
                <a:lnTo>
                  <a:pt x="127248" y="101638"/>
                </a:lnTo>
                <a:lnTo>
                  <a:pt x="129712" y="98715"/>
                </a:lnTo>
                <a:lnTo>
                  <a:pt x="131355" y="95179"/>
                </a:lnTo>
                <a:lnTo>
                  <a:pt x="132450" y="91234"/>
                </a:lnTo>
                <a:lnTo>
                  <a:pt x="133181" y="87016"/>
                </a:lnTo>
                <a:lnTo>
                  <a:pt x="133667" y="83411"/>
                </a:lnTo>
                <a:lnTo>
                  <a:pt x="133992" y="80213"/>
                </a:lnTo>
                <a:lnTo>
                  <a:pt x="134208" y="77288"/>
                </a:lnTo>
                <a:lnTo>
                  <a:pt x="134352" y="73750"/>
                </a:lnTo>
                <a:lnTo>
                  <a:pt x="134555" y="61980"/>
                </a:lnTo>
                <a:lnTo>
                  <a:pt x="134603" y="55857"/>
                </a:lnTo>
                <a:lnTo>
                  <a:pt x="133822" y="53113"/>
                </a:lnTo>
                <a:lnTo>
                  <a:pt x="132507" y="50490"/>
                </a:lnTo>
                <a:lnTo>
                  <a:pt x="130837" y="47947"/>
                </a:lnTo>
                <a:lnTo>
                  <a:pt x="128930" y="45459"/>
                </a:lnTo>
                <a:lnTo>
                  <a:pt x="126865" y="43006"/>
                </a:lnTo>
                <a:lnTo>
                  <a:pt x="124694" y="40577"/>
                </a:lnTo>
                <a:lnTo>
                  <a:pt x="120166" y="35761"/>
                </a:lnTo>
                <a:lnTo>
                  <a:pt x="117848" y="33366"/>
                </a:lnTo>
                <a:lnTo>
                  <a:pt x="114714" y="30975"/>
                </a:lnTo>
                <a:lnTo>
                  <a:pt x="111037" y="28587"/>
                </a:lnTo>
                <a:lnTo>
                  <a:pt x="106999" y="26202"/>
                </a:lnTo>
                <a:lnTo>
                  <a:pt x="103513" y="23818"/>
                </a:lnTo>
                <a:lnTo>
                  <a:pt x="100395" y="21435"/>
                </a:lnTo>
                <a:lnTo>
                  <a:pt x="97523" y="19052"/>
                </a:lnTo>
                <a:lnTo>
                  <a:pt x="94021" y="17464"/>
                </a:lnTo>
                <a:lnTo>
                  <a:pt x="90098" y="16405"/>
                </a:lnTo>
                <a:lnTo>
                  <a:pt x="85896" y="15699"/>
                </a:lnTo>
                <a:lnTo>
                  <a:pt x="83094" y="14435"/>
                </a:lnTo>
                <a:lnTo>
                  <a:pt x="81226" y="12798"/>
                </a:lnTo>
                <a:lnTo>
                  <a:pt x="79981" y="10913"/>
                </a:lnTo>
                <a:lnTo>
                  <a:pt x="77563" y="9657"/>
                </a:lnTo>
                <a:lnTo>
                  <a:pt x="74365" y="8819"/>
                </a:lnTo>
                <a:lnTo>
                  <a:pt x="70644" y="8260"/>
                </a:lnTo>
                <a:lnTo>
                  <a:pt x="67370" y="7888"/>
                </a:lnTo>
                <a:lnTo>
                  <a:pt x="64394" y="7640"/>
                </a:lnTo>
                <a:lnTo>
                  <a:pt x="61616" y="7474"/>
                </a:lnTo>
                <a:lnTo>
                  <a:pt x="58970" y="6570"/>
                </a:lnTo>
                <a:lnTo>
                  <a:pt x="56412" y="5174"/>
                </a:lnTo>
                <a:lnTo>
                  <a:pt x="53913" y="3449"/>
                </a:lnTo>
                <a:lnTo>
                  <a:pt x="51454" y="2299"/>
                </a:lnTo>
                <a:lnTo>
                  <a:pt x="49020" y="1533"/>
                </a:lnTo>
                <a:lnTo>
                  <a:pt x="417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0" name="SMARTInkAnnotation211"/>
          <p:cNvSpPr/>
          <p:nvPr/>
        </p:nvSpPr>
        <p:spPr>
          <a:xfrm>
            <a:off x="5357812" y="2878931"/>
            <a:ext cx="88901" cy="278607"/>
          </a:xfrm>
          <a:custGeom>
            <a:avLst/>
            <a:gdLst/>
            <a:ahLst/>
            <a:cxnLst/>
            <a:rect l="0" t="0" r="0" b="0"/>
            <a:pathLst>
              <a:path w="88901" h="278607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8819" y="9130"/>
                </a:lnTo>
                <a:lnTo>
                  <a:pt x="10642" y="10849"/>
                </a:lnTo>
                <a:lnTo>
                  <a:pt x="13445" y="12789"/>
                </a:lnTo>
                <a:lnTo>
                  <a:pt x="16901" y="14876"/>
                </a:lnTo>
                <a:lnTo>
                  <a:pt x="20792" y="17061"/>
                </a:lnTo>
                <a:lnTo>
                  <a:pt x="24180" y="19311"/>
                </a:lnTo>
                <a:lnTo>
                  <a:pt x="27232" y="21605"/>
                </a:lnTo>
                <a:lnTo>
                  <a:pt x="30062" y="23929"/>
                </a:lnTo>
                <a:lnTo>
                  <a:pt x="32741" y="26271"/>
                </a:lnTo>
                <a:lnTo>
                  <a:pt x="35321" y="28627"/>
                </a:lnTo>
                <a:lnTo>
                  <a:pt x="40305" y="33361"/>
                </a:lnTo>
                <a:lnTo>
                  <a:pt x="52365" y="45247"/>
                </a:lnTo>
                <a:lnTo>
                  <a:pt x="54754" y="48421"/>
                </a:lnTo>
                <a:lnTo>
                  <a:pt x="57140" y="52124"/>
                </a:lnTo>
                <a:lnTo>
                  <a:pt x="59524" y="56181"/>
                </a:lnTo>
                <a:lnTo>
                  <a:pt x="61908" y="59679"/>
                </a:lnTo>
                <a:lnTo>
                  <a:pt x="64291" y="62804"/>
                </a:lnTo>
                <a:lnTo>
                  <a:pt x="66673" y="65682"/>
                </a:lnTo>
                <a:lnTo>
                  <a:pt x="69055" y="69188"/>
                </a:lnTo>
                <a:lnTo>
                  <a:pt x="71437" y="73113"/>
                </a:lnTo>
                <a:lnTo>
                  <a:pt x="73818" y="77317"/>
                </a:lnTo>
                <a:lnTo>
                  <a:pt x="76200" y="80913"/>
                </a:lnTo>
                <a:lnTo>
                  <a:pt x="78581" y="84105"/>
                </a:lnTo>
                <a:lnTo>
                  <a:pt x="80963" y="87026"/>
                </a:lnTo>
                <a:lnTo>
                  <a:pt x="83344" y="99292"/>
                </a:lnTo>
                <a:lnTo>
                  <a:pt x="85725" y="117789"/>
                </a:lnTo>
                <a:lnTo>
                  <a:pt x="88106" y="140438"/>
                </a:lnTo>
                <a:lnTo>
                  <a:pt x="88900" y="157125"/>
                </a:lnTo>
                <a:lnTo>
                  <a:pt x="88636" y="169838"/>
                </a:lnTo>
                <a:lnTo>
                  <a:pt x="87666" y="179900"/>
                </a:lnTo>
                <a:lnTo>
                  <a:pt x="87019" y="188196"/>
                </a:lnTo>
                <a:lnTo>
                  <a:pt x="86587" y="195314"/>
                </a:lnTo>
                <a:lnTo>
                  <a:pt x="86300" y="201647"/>
                </a:lnTo>
                <a:lnTo>
                  <a:pt x="85315" y="207456"/>
                </a:lnTo>
                <a:lnTo>
                  <a:pt x="83864" y="212916"/>
                </a:lnTo>
                <a:lnTo>
                  <a:pt x="82104" y="218144"/>
                </a:lnTo>
                <a:lnTo>
                  <a:pt x="80147" y="226069"/>
                </a:lnTo>
                <a:lnTo>
                  <a:pt x="78484" y="233031"/>
                </a:lnTo>
                <a:lnTo>
                  <a:pt x="76928" y="237110"/>
                </a:lnTo>
                <a:lnTo>
                  <a:pt x="75099" y="241417"/>
                </a:lnTo>
                <a:lnTo>
                  <a:pt x="73065" y="248319"/>
                </a:lnTo>
                <a:lnTo>
                  <a:pt x="71920" y="256668"/>
                </a:lnTo>
                <a:lnTo>
                  <a:pt x="71759" y="259218"/>
                </a:lnTo>
                <a:lnTo>
                  <a:pt x="70858" y="261712"/>
                </a:lnTo>
                <a:lnTo>
                  <a:pt x="69464" y="264168"/>
                </a:lnTo>
                <a:lnTo>
                  <a:pt x="64596" y="271035"/>
                </a:lnTo>
                <a:lnTo>
                  <a:pt x="64294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1" name="SMARTInkAnnotation212"/>
          <p:cNvSpPr/>
          <p:nvPr/>
        </p:nvSpPr>
        <p:spPr>
          <a:xfrm>
            <a:off x="5500687" y="2871787"/>
            <a:ext cx="128589" cy="85700"/>
          </a:xfrm>
          <a:custGeom>
            <a:avLst/>
            <a:gdLst/>
            <a:ahLst/>
            <a:cxnLst/>
            <a:rect l="0" t="0" r="0" b="0"/>
            <a:pathLst>
              <a:path w="128589" h="85700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3792" y="294"/>
                </a:lnTo>
                <a:lnTo>
                  <a:pt x="7276" y="58"/>
                </a:lnTo>
                <a:lnTo>
                  <a:pt x="52303" y="0"/>
                </a:lnTo>
                <a:lnTo>
                  <a:pt x="54713" y="794"/>
                </a:lnTo>
                <a:lnTo>
                  <a:pt x="57112" y="2117"/>
                </a:lnTo>
                <a:lnTo>
                  <a:pt x="62876" y="6151"/>
                </a:lnTo>
                <a:lnTo>
                  <a:pt x="63348" y="11244"/>
                </a:lnTo>
                <a:lnTo>
                  <a:pt x="63664" y="19402"/>
                </a:lnTo>
                <a:lnTo>
                  <a:pt x="64169" y="47753"/>
                </a:lnTo>
                <a:lnTo>
                  <a:pt x="63417" y="51679"/>
                </a:lnTo>
                <a:lnTo>
                  <a:pt x="62122" y="55090"/>
                </a:lnTo>
                <a:lnTo>
                  <a:pt x="60465" y="58158"/>
                </a:lnTo>
                <a:lnTo>
                  <a:pt x="58566" y="60203"/>
                </a:lnTo>
                <a:lnTo>
                  <a:pt x="56507" y="61567"/>
                </a:lnTo>
                <a:lnTo>
                  <a:pt x="54340" y="62476"/>
                </a:lnTo>
                <a:lnTo>
                  <a:pt x="52896" y="63876"/>
                </a:lnTo>
                <a:lnTo>
                  <a:pt x="51933" y="65603"/>
                </a:lnTo>
                <a:lnTo>
                  <a:pt x="51291" y="67548"/>
                </a:lnTo>
                <a:lnTo>
                  <a:pt x="50863" y="69638"/>
                </a:lnTo>
                <a:lnTo>
                  <a:pt x="50577" y="71825"/>
                </a:lnTo>
                <a:lnTo>
                  <a:pt x="50016" y="78464"/>
                </a:lnTo>
                <a:lnTo>
                  <a:pt x="50007" y="85428"/>
                </a:lnTo>
                <a:lnTo>
                  <a:pt x="53799" y="85637"/>
                </a:lnTo>
                <a:lnTo>
                  <a:pt x="59949" y="85699"/>
                </a:lnTo>
                <a:lnTo>
                  <a:pt x="62191" y="84914"/>
                </a:lnTo>
                <a:lnTo>
                  <a:pt x="64479" y="83597"/>
                </a:lnTo>
                <a:lnTo>
                  <a:pt x="66799" y="81925"/>
                </a:lnTo>
                <a:lnTo>
                  <a:pt x="69139" y="80811"/>
                </a:lnTo>
                <a:lnTo>
                  <a:pt x="71493" y="80067"/>
                </a:lnTo>
                <a:lnTo>
                  <a:pt x="73856" y="79572"/>
                </a:lnTo>
                <a:lnTo>
                  <a:pt x="76225" y="79242"/>
                </a:lnTo>
                <a:lnTo>
                  <a:pt x="78598" y="79022"/>
                </a:lnTo>
                <a:lnTo>
                  <a:pt x="80974" y="78875"/>
                </a:lnTo>
                <a:lnTo>
                  <a:pt x="87847" y="78712"/>
                </a:lnTo>
                <a:lnTo>
                  <a:pt x="91902" y="78668"/>
                </a:lnTo>
                <a:lnTo>
                  <a:pt x="95400" y="77846"/>
                </a:lnTo>
                <a:lnTo>
                  <a:pt x="98524" y="76503"/>
                </a:lnTo>
                <a:lnTo>
                  <a:pt x="101402" y="74815"/>
                </a:lnTo>
                <a:lnTo>
                  <a:pt x="104114" y="73689"/>
                </a:lnTo>
                <a:lnTo>
                  <a:pt x="106716" y="72939"/>
                </a:lnTo>
                <a:lnTo>
                  <a:pt x="109244" y="72438"/>
                </a:lnTo>
                <a:lnTo>
                  <a:pt x="111723" y="72105"/>
                </a:lnTo>
                <a:lnTo>
                  <a:pt x="114170" y="71882"/>
                </a:lnTo>
                <a:lnTo>
                  <a:pt x="116594" y="71734"/>
                </a:lnTo>
                <a:lnTo>
                  <a:pt x="119005" y="70841"/>
                </a:lnTo>
                <a:lnTo>
                  <a:pt x="121405" y="69453"/>
                </a:lnTo>
                <a:lnTo>
                  <a:pt x="128588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2" name="SMARTInkAnnotation213"/>
          <p:cNvSpPr/>
          <p:nvPr/>
        </p:nvSpPr>
        <p:spPr>
          <a:xfrm>
            <a:off x="5679280" y="3036093"/>
            <a:ext cx="178595" cy="21433"/>
          </a:xfrm>
          <a:custGeom>
            <a:avLst/>
            <a:gdLst/>
            <a:ahLst/>
            <a:cxnLst/>
            <a:rect l="0" t="0" r="0" b="0"/>
            <a:pathLst>
              <a:path w="178595" h="21433">
                <a:moveTo>
                  <a:pt x="0" y="21432"/>
                </a:moveTo>
                <a:lnTo>
                  <a:pt x="3793" y="17639"/>
                </a:lnTo>
                <a:lnTo>
                  <a:pt x="5704" y="16522"/>
                </a:lnTo>
                <a:lnTo>
                  <a:pt x="7771" y="15777"/>
                </a:lnTo>
                <a:lnTo>
                  <a:pt x="9944" y="15281"/>
                </a:lnTo>
                <a:lnTo>
                  <a:pt x="14474" y="14729"/>
                </a:lnTo>
                <a:lnTo>
                  <a:pt x="19927" y="14484"/>
                </a:lnTo>
                <a:lnTo>
                  <a:pt x="27642" y="14375"/>
                </a:lnTo>
                <a:lnTo>
                  <a:pt x="31922" y="13552"/>
                </a:lnTo>
                <a:lnTo>
                  <a:pt x="36362" y="12210"/>
                </a:lnTo>
                <a:lnTo>
                  <a:pt x="40911" y="10521"/>
                </a:lnTo>
                <a:lnTo>
                  <a:pt x="44736" y="9395"/>
                </a:lnTo>
                <a:lnTo>
                  <a:pt x="48081" y="8645"/>
                </a:lnTo>
                <a:lnTo>
                  <a:pt x="51104" y="8145"/>
                </a:lnTo>
                <a:lnTo>
                  <a:pt x="54707" y="7017"/>
                </a:lnTo>
                <a:lnTo>
                  <a:pt x="58697" y="5472"/>
                </a:lnTo>
                <a:lnTo>
                  <a:pt x="62944" y="3648"/>
                </a:lnTo>
                <a:lnTo>
                  <a:pt x="68157" y="2432"/>
                </a:lnTo>
                <a:lnTo>
                  <a:pt x="74013" y="1622"/>
                </a:lnTo>
                <a:lnTo>
                  <a:pt x="80298" y="1081"/>
                </a:lnTo>
                <a:lnTo>
                  <a:pt x="86076" y="721"/>
                </a:lnTo>
                <a:lnTo>
                  <a:pt x="96729" y="321"/>
                </a:lnTo>
                <a:lnTo>
                  <a:pt x="111652" y="95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3" name="SMARTInkAnnotation214"/>
          <p:cNvSpPr/>
          <p:nvPr/>
        </p:nvSpPr>
        <p:spPr>
          <a:xfrm>
            <a:off x="5722143" y="2971800"/>
            <a:ext cx="64295" cy="150019"/>
          </a:xfrm>
          <a:custGeom>
            <a:avLst/>
            <a:gdLst/>
            <a:ahLst/>
            <a:cxnLst/>
            <a:rect l="0" t="0" r="0" b="0"/>
            <a:pathLst>
              <a:path w="64295" h="150019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849" y="3792"/>
                </a:lnTo>
                <a:lnTo>
                  <a:pt x="7742" y="5703"/>
                </a:lnTo>
                <a:lnTo>
                  <a:pt x="9130" y="7771"/>
                </a:lnTo>
                <a:lnTo>
                  <a:pt x="10849" y="9943"/>
                </a:lnTo>
                <a:lnTo>
                  <a:pt x="12789" y="12185"/>
                </a:lnTo>
                <a:lnTo>
                  <a:pt x="14876" y="14473"/>
                </a:lnTo>
                <a:lnTo>
                  <a:pt x="17061" y="16792"/>
                </a:lnTo>
                <a:lnTo>
                  <a:pt x="19311" y="19926"/>
                </a:lnTo>
                <a:lnTo>
                  <a:pt x="21606" y="23603"/>
                </a:lnTo>
                <a:lnTo>
                  <a:pt x="23929" y="27641"/>
                </a:lnTo>
                <a:lnTo>
                  <a:pt x="25477" y="31921"/>
                </a:lnTo>
                <a:lnTo>
                  <a:pt x="26510" y="36362"/>
                </a:lnTo>
                <a:lnTo>
                  <a:pt x="27198" y="40910"/>
                </a:lnTo>
                <a:lnTo>
                  <a:pt x="28451" y="44736"/>
                </a:lnTo>
                <a:lnTo>
                  <a:pt x="30079" y="48080"/>
                </a:lnTo>
                <a:lnTo>
                  <a:pt x="31959" y="51103"/>
                </a:lnTo>
                <a:lnTo>
                  <a:pt x="34007" y="54706"/>
                </a:lnTo>
                <a:lnTo>
                  <a:pt x="38398" y="62943"/>
                </a:lnTo>
                <a:lnTo>
                  <a:pt x="39886" y="66568"/>
                </a:lnTo>
                <a:lnTo>
                  <a:pt x="40878" y="69778"/>
                </a:lnTo>
                <a:lnTo>
                  <a:pt x="41539" y="72713"/>
                </a:lnTo>
                <a:lnTo>
                  <a:pt x="42774" y="76256"/>
                </a:lnTo>
                <a:lnTo>
                  <a:pt x="44391" y="80206"/>
                </a:lnTo>
                <a:lnTo>
                  <a:pt x="46263" y="84427"/>
                </a:lnTo>
                <a:lnTo>
                  <a:pt x="47511" y="88828"/>
                </a:lnTo>
                <a:lnTo>
                  <a:pt x="48342" y="93350"/>
                </a:lnTo>
                <a:lnTo>
                  <a:pt x="48897" y="97952"/>
                </a:lnTo>
                <a:lnTo>
                  <a:pt x="49267" y="101814"/>
                </a:lnTo>
                <a:lnTo>
                  <a:pt x="49514" y="105182"/>
                </a:lnTo>
                <a:lnTo>
                  <a:pt x="49677" y="108221"/>
                </a:lnTo>
                <a:lnTo>
                  <a:pt x="50580" y="111835"/>
                </a:lnTo>
                <a:lnTo>
                  <a:pt x="64294" y="1500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4" name="SMARTInkAnnotation215"/>
          <p:cNvSpPr/>
          <p:nvPr/>
        </p:nvSpPr>
        <p:spPr>
          <a:xfrm>
            <a:off x="5929341" y="2857500"/>
            <a:ext cx="157135" cy="357188"/>
          </a:xfrm>
          <a:custGeom>
            <a:avLst/>
            <a:gdLst/>
            <a:ahLst/>
            <a:cxnLst/>
            <a:rect l="0" t="0" r="0" b="0"/>
            <a:pathLst>
              <a:path w="157135" h="357188">
                <a:moveTo>
                  <a:pt x="157134" y="0"/>
                </a:moveTo>
                <a:lnTo>
                  <a:pt x="139643" y="0"/>
                </a:lnTo>
                <a:lnTo>
                  <a:pt x="137535" y="793"/>
                </a:lnTo>
                <a:lnTo>
                  <a:pt x="133078" y="3792"/>
                </a:lnTo>
                <a:lnTo>
                  <a:pt x="128450" y="7771"/>
                </a:lnTo>
                <a:lnTo>
                  <a:pt x="126105" y="9943"/>
                </a:lnTo>
                <a:lnTo>
                  <a:pt x="123748" y="11391"/>
                </a:lnTo>
                <a:lnTo>
                  <a:pt x="119012" y="13000"/>
                </a:lnTo>
                <a:lnTo>
                  <a:pt x="116638" y="15016"/>
                </a:lnTo>
                <a:lnTo>
                  <a:pt x="111884" y="21490"/>
                </a:lnTo>
                <a:lnTo>
                  <a:pt x="107125" y="27543"/>
                </a:lnTo>
                <a:lnTo>
                  <a:pt x="102364" y="32879"/>
                </a:lnTo>
                <a:lnTo>
                  <a:pt x="97602" y="37896"/>
                </a:lnTo>
                <a:lnTo>
                  <a:pt x="71013" y="64671"/>
                </a:lnTo>
                <a:lnTo>
                  <a:pt x="67970" y="68514"/>
                </a:lnTo>
                <a:lnTo>
                  <a:pt x="65148" y="72663"/>
                </a:lnTo>
                <a:lnTo>
                  <a:pt x="62472" y="77017"/>
                </a:lnTo>
                <a:lnTo>
                  <a:pt x="59895" y="81507"/>
                </a:lnTo>
                <a:lnTo>
                  <a:pt x="54915" y="90729"/>
                </a:lnTo>
                <a:lnTo>
                  <a:pt x="51681" y="94617"/>
                </a:lnTo>
                <a:lnTo>
                  <a:pt x="47938" y="98003"/>
                </a:lnTo>
                <a:lnTo>
                  <a:pt x="43856" y="101054"/>
                </a:lnTo>
                <a:lnTo>
                  <a:pt x="41134" y="104675"/>
                </a:lnTo>
                <a:lnTo>
                  <a:pt x="39319" y="108677"/>
                </a:lnTo>
                <a:lnTo>
                  <a:pt x="36509" y="116563"/>
                </a:lnTo>
                <a:lnTo>
                  <a:pt x="32614" y="122714"/>
                </a:lnTo>
                <a:lnTo>
                  <a:pt x="29671" y="126259"/>
                </a:lnTo>
                <a:lnTo>
                  <a:pt x="26121" y="130210"/>
                </a:lnTo>
                <a:lnTo>
                  <a:pt x="22167" y="134432"/>
                </a:lnTo>
                <a:lnTo>
                  <a:pt x="19531" y="138833"/>
                </a:lnTo>
                <a:lnTo>
                  <a:pt x="16602" y="147958"/>
                </a:lnTo>
                <a:lnTo>
                  <a:pt x="13183" y="157305"/>
                </a:lnTo>
                <a:lnTo>
                  <a:pt x="9812" y="166750"/>
                </a:lnTo>
                <a:lnTo>
                  <a:pt x="8314" y="176240"/>
                </a:lnTo>
                <a:lnTo>
                  <a:pt x="5532" y="185750"/>
                </a:lnTo>
                <a:lnTo>
                  <a:pt x="2443" y="195268"/>
                </a:lnTo>
                <a:lnTo>
                  <a:pt x="1070" y="204790"/>
                </a:lnTo>
                <a:lnTo>
                  <a:pt x="297" y="215283"/>
                </a:lnTo>
                <a:lnTo>
                  <a:pt x="116" y="222946"/>
                </a:lnTo>
                <a:lnTo>
                  <a:pt x="0" y="237008"/>
                </a:lnTo>
                <a:lnTo>
                  <a:pt x="2101" y="244507"/>
                </a:lnTo>
                <a:lnTo>
                  <a:pt x="4887" y="252338"/>
                </a:lnTo>
                <a:lnTo>
                  <a:pt x="7248" y="262003"/>
                </a:lnTo>
                <a:lnTo>
                  <a:pt x="10614" y="270169"/>
                </a:lnTo>
                <a:lnTo>
                  <a:pt x="14756" y="276973"/>
                </a:lnTo>
                <a:lnTo>
                  <a:pt x="19242" y="282642"/>
                </a:lnTo>
                <a:lnTo>
                  <a:pt x="23882" y="287808"/>
                </a:lnTo>
                <a:lnTo>
                  <a:pt x="28590" y="292750"/>
                </a:lnTo>
                <a:lnTo>
                  <a:pt x="38080" y="302390"/>
                </a:lnTo>
                <a:lnTo>
                  <a:pt x="41252" y="304781"/>
                </a:lnTo>
                <a:lnTo>
                  <a:pt x="44954" y="307168"/>
                </a:lnTo>
                <a:lnTo>
                  <a:pt x="49010" y="309554"/>
                </a:lnTo>
                <a:lnTo>
                  <a:pt x="52508" y="311938"/>
                </a:lnTo>
                <a:lnTo>
                  <a:pt x="55633" y="314321"/>
                </a:lnTo>
                <a:lnTo>
                  <a:pt x="58510" y="316703"/>
                </a:lnTo>
                <a:lnTo>
                  <a:pt x="61223" y="319085"/>
                </a:lnTo>
                <a:lnTo>
                  <a:pt x="63824" y="321467"/>
                </a:lnTo>
                <a:lnTo>
                  <a:pt x="68832" y="326230"/>
                </a:lnTo>
                <a:lnTo>
                  <a:pt x="73703" y="330993"/>
                </a:lnTo>
                <a:lnTo>
                  <a:pt x="76907" y="333374"/>
                </a:lnTo>
                <a:lnTo>
                  <a:pt x="80630" y="335756"/>
                </a:lnTo>
                <a:lnTo>
                  <a:pt x="84700" y="338137"/>
                </a:lnTo>
                <a:lnTo>
                  <a:pt x="88207" y="339725"/>
                </a:lnTo>
                <a:lnTo>
                  <a:pt x="91339" y="340783"/>
                </a:lnTo>
                <a:lnTo>
                  <a:pt x="94221" y="341488"/>
                </a:lnTo>
                <a:lnTo>
                  <a:pt x="96935" y="342753"/>
                </a:lnTo>
                <a:lnTo>
                  <a:pt x="99539" y="344389"/>
                </a:lnTo>
                <a:lnTo>
                  <a:pt x="102069" y="346274"/>
                </a:lnTo>
                <a:lnTo>
                  <a:pt x="104549" y="348324"/>
                </a:lnTo>
                <a:lnTo>
                  <a:pt x="109421" y="352718"/>
                </a:lnTo>
                <a:lnTo>
                  <a:pt x="111831" y="354208"/>
                </a:lnTo>
                <a:lnTo>
                  <a:pt x="116627" y="355863"/>
                </a:lnTo>
                <a:lnTo>
                  <a:pt x="119996" y="356795"/>
                </a:lnTo>
                <a:lnTo>
                  <a:pt x="124787" y="357071"/>
                </a:lnTo>
                <a:lnTo>
                  <a:pt x="128559" y="3571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5" name="SMARTInkAnnotation216"/>
          <p:cNvSpPr/>
          <p:nvPr/>
        </p:nvSpPr>
        <p:spPr>
          <a:xfrm>
            <a:off x="6057928" y="2943225"/>
            <a:ext cx="192854" cy="100012"/>
          </a:xfrm>
          <a:custGeom>
            <a:avLst/>
            <a:gdLst/>
            <a:ahLst/>
            <a:cxnLst/>
            <a:rect l="0" t="0" r="0" b="0"/>
            <a:pathLst>
              <a:path w="192854" h="100012">
                <a:moveTo>
                  <a:pt x="28547" y="0"/>
                </a:moveTo>
                <a:lnTo>
                  <a:pt x="28547" y="41895"/>
                </a:lnTo>
                <a:lnTo>
                  <a:pt x="27753" y="45392"/>
                </a:lnTo>
                <a:lnTo>
                  <a:pt x="26430" y="48518"/>
                </a:lnTo>
                <a:lnTo>
                  <a:pt x="24755" y="51395"/>
                </a:lnTo>
                <a:lnTo>
                  <a:pt x="22844" y="54901"/>
                </a:lnTo>
                <a:lnTo>
                  <a:pt x="18604" y="63029"/>
                </a:lnTo>
                <a:lnTo>
                  <a:pt x="17156" y="66626"/>
                </a:lnTo>
                <a:lnTo>
                  <a:pt x="16191" y="69817"/>
                </a:lnTo>
                <a:lnTo>
                  <a:pt x="15547" y="72738"/>
                </a:lnTo>
                <a:lnTo>
                  <a:pt x="14324" y="75479"/>
                </a:lnTo>
                <a:lnTo>
                  <a:pt x="12715" y="78101"/>
                </a:lnTo>
                <a:lnTo>
                  <a:pt x="10848" y="80642"/>
                </a:lnTo>
                <a:lnTo>
                  <a:pt x="9605" y="83130"/>
                </a:lnTo>
                <a:lnTo>
                  <a:pt x="8774" y="85582"/>
                </a:lnTo>
                <a:lnTo>
                  <a:pt x="8222" y="88011"/>
                </a:lnTo>
                <a:lnTo>
                  <a:pt x="7059" y="90423"/>
                </a:lnTo>
                <a:lnTo>
                  <a:pt x="5490" y="92826"/>
                </a:lnTo>
                <a:lnTo>
                  <a:pt x="0" y="99975"/>
                </a:lnTo>
                <a:lnTo>
                  <a:pt x="5681" y="100005"/>
                </a:lnTo>
                <a:lnTo>
                  <a:pt x="12973" y="100011"/>
                </a:lnTo>
                <a:lnTo>
                  <a:pt x="17921" y="97895"/>
                </a:lnTo>
                <a:lnTo>
                  <a:pt x="21463" y="96219"/>
                </a:lnTo>
                <a:lnTo>
                  <a:pt x="24618" y="95102"/>
                </a:lnTo>
                <a:lnTo>
                  <a:pt x="30240" y="93861"/>
                </a:lnTo>
                <a:lnTo>
                  <a:pt x="33645" y="92736"/>
                </a:lnTo>
                <a:lnTo>
                  <a:pt x="37501" y="91193"/>
                </a:lnTo>
                <a:lnTo>
                  <a:pt x="41660" y="89370"/>
                </a:lnTo>
                <a:lnTo>
                  <a:pt x="46021" y="88155"/>
                </a:lnTo>
                <a:lnTo>
                  <a:pt x="50515" y="87345"/>
                </a:lnTo>
                <a:lnTo>
                  <a:pt x="55099" y="86805"/>
                </a:lnTo>
                <a:lnTo>
                  <a:pt x="59742" y="85651"/>
                </a:lnTo>
                <a:lnTo>
                  <a:pt x="64425" y="84088"/>
                </a:lnTo>
                <a:lnTo>
                  <a:pt x="69134" y="82252"/>
                </a:lnTo>
                <a:lnTo>
                  <a:pt x="73861" y="81028"/>
                </a:lnTo>
                <a:lnTo>
                  <a:pt x="78600" y="80212"/>
                </a:lnTo>
                <a:lnTo>
                  <a:pt x="83347" y="79668"/>
                </a:lnTo>
                <a:lnTo>
                  <a:pt x="88099" y="78512"/>
                </a:lnTo>
                <a:lnTo>
                  <a:pt x="92855" y="76948"/>
                </a:lnTo>
                <a:lnTo>
                  <a:pt x="97612" y="75111"/>
                </a:lnTo>
                <a:lnTo>
                  <a:pt x="103165" y="73886"/>
                </a:lnTo>
                <a:lnTo>
                  <a:pt x="109249" y="73070"/>
                </a:lnTo>
                <a:lnTo>
                  <a:pt x="115685" y="72525"/>
                </a:lnTo>
                <a:lnTo>
                  <a:pt x="121564" y="72163"/>
                </a:lnTo>
                <a:lnTo>
                  <a:pt x="132330" y="71760"/>
                </a:lnTo>
                <a:lnTo>
                  <a:pt x="151382" y="71501"/>
                </a:lnTo>
                <a:lnTo>
                  <a:pt x="192853" y="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6" name="SMARTInkAnnotation217"/>
          <p:cNvSpPr/>
          <p:nvPr/>
        </p:nvSpPr>
        <p:spPr>
          <a:xfrm>
            <a:off x="6193630" y="2943225"/>
            <a:ext cx="14289" cy="207169"/>
          </a:xfrm>
          <a:custGeom>
            <a:avLst/>
            <a:gdLst/>
            <a:ahLst/>
            <a:cxnLst/>
            <a:rect l="0" t="0" r="0" b="0"/>
            <a:pathLst>
              <a:path w="14289" h="207169">
                <a:moveTo>
                  <a:pt x="0" y="0"/>
                </a:moveTo>
                <a:lnTo>
                  <a:pt x="0" y="16792"/>
                </a:lnTo>
                <a:lnTo>
                  <a:pt x="795" y="19926"/>
                </a:lnTo>
                <a:lnTo>
                  <a:pt x="2117" y="23603"/>
                </a:lnTo>
                <a:lnTo>
                  <a:pt x="3793" y="27641"/>
                </a:lnTo>
                <a:lnTo>
                  <a:pt x="4910" y="31921"/>
                </a:lnTo>
                <a:lnTo>
                  <a:pt x="5655" y="36362"/>
                </a:lnTo>
                <a:lnTo>
                  <a:pt x="6152" y="40910"/>
                </a:lnTo>
                <a:lnTo>
                  <a:pt x="6482" y="46323"/>
                </a:lnTo>
                <a:lnTo>
                  <a:pt x="6850" y="58688"/>
                </a:lnTo>
                <a:lnTo>
                  <a:pt x="7742" y="64525"/>
                </a:lnTo>
                <a:lnTo>
                  <a:pt x="9130" y="70004"/>
                </a:lnTo>
                <a:lnTo>
                  <a:pt x="10850" y="75244"/>
                </a:lnTo>
                <a:lnTo>
                  <a:pt x="11996" y="81119"/>
                </a:lnTo>
                <a:lnTo>
                  <a:pt x="12760" y="87417"/>
                </a:lnTo>
                <a:lnTo>
                  <a:pt x="13270" y="93996"/>
                </a:lnTo>
                <a:lnTo>
                  <a:pt x="13608" y="99970"/>
                </a:lnTo>
                <a:lnTo>
                  <a:pt x="13986" y="110842"/>
                </a:lnTo>
                <a:lnTo>
                  <a:pt x="14248" y="141243"/>
                </a:lnTo>
                <a:lnTo>
                  <a:pt x="14288" y="20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7" name="SMARTInkAnnotation218"/>
          <p:cNvSpPr/>
          <p:nvPr/>
        </p:nvSpPr>
        <p:spPr>
          <a:xfrm>
            <a:off x="6315173" y="2941177"/>
            <a:ext cx="114076" cy="200954"/>
          </a:xfrm>
          <a:custGeom>
            <a:avLst/>
            <a:gdLst/>
            <a:ahLst/>
            <a:cxnLst/>
            <a:rect l="0" t="0" r="0" b="0"/>
            <a:pathLst>
              <a:path w="114076" h="200954">
                <a:moveTo>
                  <a:pt x="57052" y="9191"/>
                </a:moveTo>
                <a:lnTo>
                  <a:pt x="49467" y="1607"/>
                </a:lnTo>
                <a:lnTo>
                  <a:pt x="46439" y="166"/>
                </a:lnTo>
                <a:lnTo>
                  <a:pt x="43626" y="0"/>
                </a:lnTo>
                <a:lnTo>
                  <a:pt x="37202" y="1643"/>
                </a:lnTo>
                <a:lnTo>
                  <a:pt x="34206" y="3985"/>
                </a:lnTo>
                <a:lnTo>
                  <a:pt x="32296" y="5720"/>
                </a:lnTo>
                <a:lnTo>
                  <a:pt x="28058" y="9765"/>
                </a:lnTo>
                <a:lnTo>
                  <a:pt x="11783" y="25894"/>
                </a:lnTo>
                <a:lnTo>
                  <a:pt x="10204" y="28264"/>
                </a:lnTo>
                <a:lnTo>
                  <a:pt x="8449" y="33014"/>
                </a:lnTo>
                <a:lnTo>
                  <a:pt x="5553" y="37771"/>
                </a:lnTo>
                <a:lnTo>
                  <a:pt x="3669" y="40151"/>
                </a:lnTo>
                <a:lnTo>
                  <a:pt x="1576" y="44911"/>
                </a:lnTo>
                <a:lnTo>
                  <a:pt x="646" y="49673"/>
                </a:lnTo>
                <a:lnTo>
                  <a:pt x="233" y="54435"/>
                </a:lnTo>
                <a:lnTo>
                  <a:pt x="48" y="59198"/>
                </a:lnTo>
                <a:lnTo>
                  <a:pt x="0" y="61579"/>
                </a:lnTo>
                <a:lnTo>
                  <a:pt x="761" y="63960"/>
                </a:lnTo>
                <a:lnTo>
                  <a:pt x="3723" y="68723"/>
                </a:lnTo>
                <a:lnTo>
                  <a:pt x="5569" y="73485"/>
                </a:lnTo>
                <a:lnTo>
                  <a:pt x="6060" y="75866"/>
                </a:lnTo>
                <a:lnTo>
                  <a:pt x="8724" y="80629"/>
                </a:lnTo>
                <a:lnTo>
                  <a:pt x="10546" y="83010"/>
                </a:lnTo>
                <a:lnTo>
                  <a:pt x="12554" y="85391"/>
                </a:lnTo>
                <a:lnTo>
                  <a:pt x="14687" y="87773"/>
                </a:lnTo>
                <a:lnTo>
                  <a:pt x="16902" y="90154"/>
                </a:lnTo>
                <a:lnTo>
                  <a:pt x="19966" y="91741"/>
                </a:lnTo>
                <a:lnTo>
                  <a:pt x="23597" y="92800"/>
                </a:lnTo>
                <a:lnTo>
                  <a:pt x="27605" y="93505"/>
                </a:lnTo>
                <a:lnTo>
                  <a:pt x="31070" y="94769"/>
                </a:lnTo>
                <a:lnTo>
                  <a:pt x="34174" y="96406"/>
                </a:lnTo>
                <a:lnTo>
                  <a:pt x="37038" y="98290"/>
                </a:lnTo>
                <a:lnTo>
                  <a:pt x="39740" y="99547"/>
                </a:lnTo>
                <a:lnTo>
                  <a:pt x="42336" y="100385"/>
                </a:lnTo>
                <a:lnTo>
                  <a:pt x="44860" y="100943"/>
                </a:lnTo>
                <a:lnTo>
                  <a:pt x="48130" y="102109"/>
                </a:lnTo>
                <a:lnTo>
                  <a:pt x="51898" y="103680"/>
                </a:lnTo>
                <a:lnTo>
                  <a:pt x="55997" y="105521"/>
                </a:lnTo>
                <a:lnTo>
                  <a:pt x="64785" y="109684"/>
                </a:lnTo>
                <a:lnTo>
                  <a:pt x="83362" y="118824"/>
                </a:lnTo>
                <a:lnTo>
                  <a:pt x="87292" y="121173"/>
                </a:lnTo>
                <a:lnTo>
                  <a:pt x="90705" y="123534"/>
                </a:lnTo>
                <a:lnTo>
                  <a:pt x="93775" y="125901"/>
                </a:lnTo>
                <a:lnTo>
                  <a:pt x="96615" y="128273"/>
                </a:lnTo>
                <a:lnTo>
                  <a:pt x="99302" y="130648"/>
                </a:lnTo>
                <a:lnTo>
                  <a:pt x="104405" y="135403"/>
                </a:lnTo>
                <a:lnTo>
                  <a:pt x="109318" y="140163"/>
                </a:lnTo>
                <a:lnTo>
                  <a:pt x="110946" y="142543"/>
                </a:lnTo>
                <a:lnTo>
                  <a:pt x="112755" y="147305"/>
                </a:lnTo>
                <a:lnTo>
                  <a:pt x="113558" y="152067"/>
                </a:lnTo>
                <a:lnTo>
                  <a:pt x="113916" y="157623"/>
                </a:lnTo>
                <a:lnTo>
                  <a:pt x="114075" y="165384"/>
                </a:lnTo>
                <a:lnTo>
                  <a:pt x="113324" y="168882"/>
                </a:lnTo>
                <a:lnTo>
                  <a:pt x="109267" y="177598"/>
                </a:lnTo>
                <a:lnTo>
                  <a:pt x="108039" y="182728"/>
                </a:lnTo>
                <a:lnTo>
                  <a:pt x="106125" y="185208"/>
                </a:lnTo>
                <a:lnTo>
                  <a:pt x="103261" y="187655"/>
                </a:lnTo>
                <a:lnTo>
                  <a:pt x="99764" y="190079"/>
                </a:lnTo>
                <a:lnTo>
                  <a:pt x="96639" y="191696"/>
                </a:lnTo>
                <a:lnTo>
                  <a:pt x="93762" y="192773"/>
                </a:lnTo>
                <a:lnTo>
                  <a:pt x="91050" y="193492"/>
                </a:lnTo>
                <a:lnTo>
                  <a:pt x="88448" y="194765"/>
                </a:lnTo>
                <a:lnTo>
                  <a:pt x="85921" y="196407"/>
                </a:lnTo>
                <a:lnTo>
                  <a:pt x="83441" y="198295"/>
                </a:lnTo>
                <a:lnTo>
                  <a:pt x="80995" y="199554"/>
                </a:lnTo>
                <a:lnTo>
                  <a:pt x="78570" y="200394"/>
                </a:lnTo>
                <a:lnTo>
                  <a:pt x="76160" y="200953"/>
                </a:lnTo>
                <a:lnTo>
                  <a:pt x="73759" y="200533"/>
                </a:lnTo>
                <a:lnTo>
                  <a:pt x="71365" y="199459"/>
                </a:lnTo>
                <a:lnTo>
                  <a:pt x="68975" y="197949"/>
                </a:lnTo>
                <a:lnTo>
                  <a:pt x="66588" y="196942"/>
                </a:lnTo>
                <a:lnTo>
                  <a:pt x="64203" y="196271"/>
                </a:lnTo>
                <a:lnTo>
                  <a:pt x="61820" y="195823"/>
                </a:lnTo>
                <a:lnTo>
                  <a:pt x="59436" y="194731"/>
                </a:lnTo>
                <a:lnTo>
                  <a:pt x="57054" y="193210"/>
                </a:lnTo>
                <a:lnTo>
                  <a:pt x="51319" y="188857"/>
                </a:lnTo>
                <a:lnTo>
                  <a:pt x="48419" y="186145"/>
                </a:lnTo>
                <a:lnTo>
                  <a:pt x="46534" y="184310"/>
                </a:lnTo>
                <a:lnTo>
                  <a:pt x="44483" y="183087"/>
                </a:lnTo>
                <a:lnTo>
                  <a:pt x="42323" y="182272"/>
                </a:lnTo>
                <a:lnTo>
                  <a:pt x="40089" y="181729"/>
                </a:lnTo>
                <a:lnTo>
                  <a:pt x="38599" y="179779"/>
                </a:lnTo>
                <a:lnTo>
                  <a:pt x="37607" y="176891"/>
                </a:lnTo>
                <a:lnTo>
                  <a:pt x="36945" y="173379"/>
                </a:lnTo>
                <a:lnTo>
                  <a:pt x="36209" y="167359"/>
                </a:lnTo>
                <a:lnTo>
                  <a:pt x="35882" y="162038"/>
                </a:lnTo>
                <a:lnTo>
                  <a:pt x="35737" y="157028"/>
                </a:lnTo>
                <a:lnTo>
                  <a:pt x="35636" y="142832"/>
                </a:lnTo>
                <a:lnTo>
                  <a:pt x="35631" y="138766"/>
                </a:lnTo>
                <a:lnTo>
                  <a:pt x="36421" y="134469"/>
                </a:lnTo>
                <a:lnTo>
                  <a:pt x="37742" y="130016"/>
                </a:lnTo>
                <a:lnTo>
                  <a:pt x="39416" y="125460"/>
                </a:lnTo>
                <a:lnTo>
                  <a:pt x="41326" y="121629"/>
                </a:lnTo>
                <a:lnTo>
                  <a:pt x="43393" y="118281"/>
                </a:lnTo>
                <a:lnTo>
                  <a:pt x="45565" y="115255"/>
                </a:lnTo>
                <a:lnTo>
                  <a:pt x="47806" y="111650"/>
                </a:lnTo>
                <a:lnTo>
                  <a:pt x="50094" y="107660"/>
                </a:lnTo>
                <a:lnTo>
                  <a:pt x="52413" y="103412"/>
                </a:lnTo>
                <a:lnTo>
                  <a:pt x="58722" y="94230"/>
                </a:lnTo>
                <a:lnTo>
                  <a:pt x="78432" y="67095"/>
                </a:lnTo>
                <a:lnTo>
                  <a:pt x="86386" y="56525"/>
                </a:lnTo>
                <a:lnTo>
                  <a:pt x="92483" y="48684"/>
                </a:lnTo>
                <a:lnTo>
                  <a:pt x="97341" y="42664"/>
                </a:lnTo>
                <a:lnTo>
                  <a:pt x="100580" y="37856"/>
                </a:lnTo>
                <a:lnTo>
                  <a:pt x="102740" y="33858"/>
                </a:lnTo>
                <a:lnTo>
                  <a:pt x="104179" y="30398"/>
                </a:lnTo>
                <a:lnTo>
                  <a:pt x="105779" y="24437"/>
                </a:lnTo>
                <a:lnTo>
                  <a:pt x="106490" y="19142"/>
                </a:lnTo>
                <a:lnTo>
                  <a:pt x="106805" y="14143"/>
                </a:lnTo>
                <a:lnTo>
                  <a:pt x="107036" y="9626"/>
                </a:lnTo>
                <a:lnTo>
                  <a:pt x="104932" y="7268"/>
                </a:lnTo>
                <a:lnTo>
                  <a:pt x="103259" y="5528"/>
                </a:lnTo>
                <a:lnTo>
                  <a:pt x="101350" y="4368"/>
                </a:lnTo>
                <a:lnTo>
                  <a:pt x="99284" y="3594"/>
                </a:lnTo>
                <a:lnTo>
                  <a:pt x="97113" y="3079"/>
                </a:lnTo>
                <a:lnTo>
                  <a:pt x="94872" y="2735"/>
                </a:lnTo>
                <a:lnTo>
                  <a:pt x="92584" y="2506"/>
                </a:lnTo>
                <a:lnTo>
                  <a:pt x="90265" y="2353"/>
                </a:lnTo>
                <a:lnTo>
                  <a:pt x="83455" y="2183"/>
                </a:lnTo>
                <a:lnTo>
                  <a:pt x="79416" y="2138"/>
                </a:lnTo>
                <a:lnTo>
                  <a:pt x="75930" y="2902"/>
                </a:lnTo>
                <a:lnTo>
                  <a:pt x="72812" y="4204"/>
                </a:lnTo>
                <a:lnTo>
                  <a:pt x="69940" y="5866"/>
                </a:lnTo>
                <a:lnTo>
                  <a:pt x="66438" y="6975"/>
                </a:lnTo>
                <a:lnTo>
                  <a:pt x="62515" y="7714"/>
                </a:lnTo>
                <a:lnTo>
                  <a:pt x="58313" y="8206"/>
                </a:lnTo>
                <a:lnTo>
                  <a:pt x="54718" y="8535"/>
                </a:lnTo>
                <a:lnTo>
                  <a:pt x="51527" y="8753"/>
                </a:lnTo>
                <a:lnTo>
                  <a:pt x="44495" y="9105"/>
                </a:lnTo>
                <a:lnTo>
                  <a:pt x="41416" y="9153"/>
                </a:lnTo>
                <a:lnTo>
                  <a:pt x="35620" y="91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8" name="SMARTInkAnnotation219"/>
          <p:cNvSpPr/>
          <p:nvPr/>
        </p:nvSpPr>
        <p:spPr>
          <a:xfrm>
            <a:off x="6429374" y="2878931"/>
            <a:ext cx="146711" cy="328613"/>
          </a:xfrm>
          <a:custGeom>
            <a:avLst/>
            <a:gdLst/>
            <a:ahLst/>
            <a:cxnLst/>
            <a:rect l="0" t="0" r="0" b="0"/>
            <a:pathLst>
              <a:path w="146711" h="328613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7000" y="3792"/>
                </a:lnTo>
                <a:lnTo>
                  <a:pt x="21579" y="7771"/>
                </a:lnTo>
                <a:lnTo>
                  <a:pt x="23911" y="9943"/>
                </a:lnTo>
                <a:lnTo>
                  <a:pt x="26259" y="11391"/>
                </a:lnTo>
                <a:lnTo>
                  <a:pt x="28619" y="12357"/>
                </a:lnTo>
                <a:lnTo>
                  <a:pt x="30985" y="13000"/>
                </a:lnTo>
                <a:lnTo>
                  <a:pt x="34151" y="14223"/>
                </a:lnTo>
                <a:lnTo>
                  <a:pt x="37849" y="15832"/>
                </a:lnTo>
                <a:lnTo>
                  <a:pt x="46190" y="19737"/>
                </a:lnTo>
                <a:lnTo>
                  <a:pt x="55190" y="24117"/>
                </a:lnTo>
                <a:lnTo>
                  <a:pt x="59018" y="26397"/>
                </a:lnTo>
                <a:lnTo>
                  <a:pt x="62364" y="28711"/>
                </a:lnTo>
                <a:lnTo>
                  <a:pt x="65389" y="31047"/>
                </a:lnTo>
                <a:lnTo>
                  <a:pt x="68992" y="33398"/>
                </a:lnTo>
                <a:lnTo>
                  <a:pt x="72982" y="35759"/>
                </a:lnTo>
                <a:lnTo>
                  <a:pt x="77230" y="38127"/>
                </a:lnTo>
                <a:lnTo>
                  <a:pt x="86183" y="42874"/>
                </a:lnTo>
                <a:lnTo>
                  <a:pt x="90793" y="45252"/>
                </a:lnTo>
                <a:lnTo>
                  <a:pt x="95454" y="48424"/>
                </a:lnTo>
                <a:lnTo>
                  <a:pt x="100149" y="52127"/>
                </a:lnTo>
                <a:lnTo>
                  <a:pt x="104865" y="56182"/>
                </a:lnTo>
                <a:lnTo>
                  <a:pt x="108804" y="60474"/>
                </a:lnTo>
                <a:lnTo>
                  <a:pt x="112224" y="64922"/>
                </a:lnTo>
                <a:lnTo>
                  <a:pt x="115297" y="69475"/>
                </a:lnTo>
                <a:lnTo>
                  <a:pt x="118140" y="74098"/>
                </a:lnTo>
                <a:lnTo>
                  <a:pt x="120828" y="78767"/>
                </a:lnTo>
                <a:lnTo>
                  <a:pt x="123415" y="83468"/>
                </a:lnTo>
                <a:lnTo>
                  <a:pt x="125933" y="87395"/>
                </a:lnTo>
                <a:lnTo>
                  <a:pt x="128405" y="90807"/>
                </a:lnTo>
                <a:lnTo>
                  <a:pt x="130848" y="93876"/>
                </a:lnTo>
                <a:lnTo>
                  <a:pt x="133269" y="97509"/>
                </a:lnTo>
                <a:lnTo>
                  <a:pt x="135677" y="101518"/>
                </a:lnTo>
                <a:lnTo>
                  <a:pt x="138076" y="105779"/>
                </a:lnTo>
                <a:lnTo>
                  <a:pt x="140742" y="114746"/>
                </a:lnTo>
                <a:lnTo>
                  <a:pt x="141454" y="119360"/>
                </a:lnTo>
                <a:lnTo>
                  <a:pt x="146246" y="163777"/>
                </a:lnTo>
                <a:lnTo>
                  <a:pt x="146710" y="177447"/>
                </a:lnTo>
                <a:lnTo>
                  <a:pt x="146226" y="188148"/>
                </a:lnTo>
                <a:lnTo>
                  <a:pt x="145108" y="196870"/>
                </a:lnTo>
                <a:lnTo>
                  <a:pt x="144364" y="204271"/>
                </a:lnTo>
                <a:lnTo>
                  <a:pt x="143868" y="210793"/>
                </a:lnTo>
                <a:lnTo>
                  <a:pt x="143537" y="216729"/>
                </a:lnTo>
                <a:lnTo>
                  <a:pt x="142523" y="222274"/>
                </a:lnTo>
                <a:lnTo>
                  <a:pt x="141052" y="227557"/>
                </a:lnTo>
                <a:lnTo>
                  <a:pt x="137303" y="237661"/>
                </a:lnTo>
                <a:lnTo>
                  <a:pt x="132990" y="247444"/>
                </a:lnTo>
                <a:lnTo>
                  <a:pt x="128428" y="257083"/>
                </a:lnTo>
                <a:lnTo>
                  <a:pt x="126101" y="261876"/>
                </a:lnTo>
                <a:lnTo>
                  <a:pt x="123754" y="265865"/>
                </a:lnTo>
                <a:lnTo>
                  <a:pt x="121397" y="269319"/>
                </a:lnTo>
                <a:lnTo>
                  <a:pt x="119031" y="272415"/>
                </a:lnTo>
                <a:lnTo>
                  <a:pt x="116660" y="276066"/>
                </a:lnTo>
                <a:lnTo>
                  <a:pt x="114286" y="280088"/>
                </a:lnTo>
                <a:lnTo>
                  <a:pt x="110325" y="287996"/>
                </a:lnTo>
                <a:lnTo>
                  <a:pt x="107302" y="296911"/>
                </a:lnTo>
                <a:lnTo>
                  <a:pt x="103782" y="302087"/>
                </a:lnTo>
                <a:lnTo>
                  <a:pt x="99571" y="307034"/>
                </a:lnTo>
                <a:lnTo>
                  <a:pt x="97336" y="309464"/>
                </a:lnTo>
                <a:lnTo>
                  <a:pt x="95847" y="311878"/>
                </a:lnTo>
                <a:lnTo>
                  <a:pt x="94193" y="316677"/>
                </a:lnTo>
                <a:lnTo>
                  <a:pt x="92958" y="318275"/>
                </a:lnTo>
                <a:lnTo>
                  <a:pt x="91341" y="319339"/>
                </a:lnTo>
                <a:lnTo>
                  <a:pt x="86835" y="321048"/>
                </a:lnTo>
                <a:lnTo>
                  <a:pt x="86465" y="321982"/>
                </a:lnTo>
                <a:lnTo>
                  <a:pt x="85726" y="328604"/>
                </a:lnTo>
                <a:lnTo>
                  <a:pt x="85726" y="328607"/>
                </a:lnTo>
                <a:lnTo>
                  <a:pt x="85726" y="328609"/>
                </a:lnTo>
                <a:lnTo>
                  <a:pt x="85726" y="328611"/>
                </a:lnTo>
                <a:lnTo>
                  <a:pt x="85726" y="3286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9" name="SMARTInkAnnotation220"/>
          <p:cNvSpPr/>
          <p:nvPr/>
        </p:nvSpPr>
        <p:spPr>
          <a:xfrm>
            <a:off x="6615112" y="2878982"/>
            <a:ext cx="200026" cy="92819"/>
          </a:xfrm>
          <a:custGeom>
            <a:avLst/>
            <a:gdLst/>
            <a:ahLst/>
            <a:cxnLst/>
            <a:rect l="0" t="0" r="0" b="0"/>
            <a:pathLst>
              <a:path w="200026" h="92819">
                <a:moveTo>
                  <a:pt x="0" y="14236"/>
                </a:moveTo>
                <a:lnTo>
                  <a:pt x="15169" y="6652"/>
                </a:lnTo>
                <a:lnTo>
                  <a:pt x="20432" y="4417"/>
                </a:lnTo>
                <a:lnTo>
                  <a:pt x="24733" y="2928"/>
                </a:lnTo>
                <a:lnTo>
                  <a:pt x="28395" y="1935"/>
                </a:lnTo>
                <a:lnTo>
                  <a:pt x="32424" y="1273"/>
                </a:lnTo>
                <a:lnTo>
                  <a:pt x="36697" y="832"/>
                </a:lnTo>
                <a:lnTo>
                  <a:pt x="44885" y="341"/>
                </a:lnTo>
                <a:lnTo>
                  <a:pt x="51170" y="123"/>
                </a:lnTo>
                <a:lnTo>
                  <a:pt x="59170" y="0"/>
                </a:lnTo>
                <a:lnTo>
                  <a:pt x="62465" y="777"/>
                </a:lnTo>
                <a:lnTo>
                  <a:pt x="66250" y="2089"/>
                </a:lnTo>
                <a:lnTo>
                  <a:pt x="70360" y="3757"/>
                </a:lnTo>
                <a:lnTo>
                  <a:pt x="73894" y="4868"/>
                </a:lnTo>
                <a:lnTo>
                  <a:pt x="79937" y="6104"/>
                </a:lnTo>
                <a:lnTo>
                  <a:pt x="85269" y="6653"/>
                </a:lnTo>
                <a:lnTo>
                  <a:pt x="87802" y="6800"/>
                </a:lnTo>
                <a:lnTo>
                  <a:pt x="90285" y="7691"/>
                </a:lnTo>
                <a:lnTo>
                  <a:pt x="92734" y="9079"/>
                </a:lnTo>
                <a:lnTo>
                  <a:pt x="95160" y="10798"/>
                </a:lnTo>
                <a:lnTo>
                  <a:pt x="99972" y="12708"/>
                </a:lnTo>
                <a:lnTo>
                  <a:pt x="102367" y="13218"/>
                </a:lnTo>
                <a:lnTo>
                  <a:pt x="103963" y="14351"/>
                </a:lnTo>
                <a:lnTo>
                  <a:pt x="105028" y="15900"/>
                </a:lnTo>
                <a:lnTo>
                  <a:pt x="105737" y="17727"/>
                </a:lnTo>
                <a:lnTo>
                  <a:pt x="107004" y="19738"/>
                </a:lnTo>
                <a:lnTo>
                  <a:pt x="108642" y="21873"/>
                </a:lnTo>
                <a:lnTo>
                  <a:pt x="113182" y="27210"/>
                </a:lnTo>
                <a:lnTo>
                  <a:pt x="113803" y="30057"/>
                </a:lnTo>
                <a:lnTo>
                  <a:pt x="113968" y="31927"/>
                </a:lnTo>
                <a:lnTo>
                  <a:pt x="113285" y="33967"/>
                </a:lnTo>
                <a:lnTo>
                  <a:pt x="112036" y="36122"/>
                </a:lnTo>
                <a:lnTo>
                  <a:pt x="110409" y="38352"/>
                </a:lnTo>
                <a:lnTo>
                  <a:pt x="109325" y="40632"/>
                </a:lnTo>
                <a:lnTo>
                  <a:pt x="108601" y="42946"/>
                </a:lnTo>
                <a:lnTo>
                  <a:pt x="108120" y="45282"/>
                </a:lnTo>
                <a:lnTo>
                  <a:pt x="107004" y="47634"/>
                </a:lnTo>
                <a:lnTo>
                  <a:pt x="105468" y="49995"/>
                </a:lnTo>
                <a:lnTo>
                  <a:pt x="103649" y="52363"/>
                </a:lnTo>
                <a:lnTo>
                  <a:pt x="101643" y="54735"/>
                </a:lnTo>
                <a:lnTo>
                  <a:pt x="99512" y="57111"/>
                </a:lnTo>
                <a:lnTo>
                  <a:pt x="95028" y="61867"/>
                </a:lnTo>
                <a:lnTo>
                  <a:pt x="78568" y="78531"/>
                </a:lnTo>
                <a:lnTo>
                  <a:pt x="76191" y="80912"/>
                </a:lnTo>
                <a:lnTo>
                  <a:pt x="73813" y="82499"/>
                </a:lnTo>
                <a:lnTo>
                  <a:pt x="69053" y="84263"/>
                </a:lnTo>
                <a:lnTo>
                  <a:pt x="65704" y="85256"/>
                </a:lnTo>
                <a:lnTo>
                  <a:pt x="65233" y="86189"/>
                </a:lnTo>
                <a:lnTo>
                  <a:pt x="64920" y="87605"/>
                </a:lnTo>
                <a:lnTo>
                  <a:pt x="64297" y="92791"/>
                </a:lnTo>
                <a:lnTo>
                  <a:pt x="64295" y="92812"/>
                </a:lnTo>
                <a:lnTo>
                  <a:pt x="64294" y="92814"/>
                </a:lnTo>
                <a:lnTo>
                  <a:pt x="64294" y="92815"/>
                </a:lnTo>
                <a:lnTo>
                  <a:pt x="81087" y="92818"/>
                </a:lnTo>
                <a:lnTo>
                  <a:pt x="84220" y="92024"/>
                </a:lnTo>
                <a:lnTo>
                  <a:pt x="87896" y="90701"/>
                </a:lnTo>
                <a:lnTo>
                  <a:pt x="91935" y="89025"/>
                </a:lnTo>
                <a:lnTo>
                  <a:pt x="95421" y="87908"/>
                </a:lnTo>
                <a:lnTo>
                  <a:pt x="101412" y="86667"/>
                </a:lnTo>
                <a:lnTo>
                  <a:pt x="104914" y="86336"/>
                </a:lnTo>
                <a:lnTo>
                  <a:pt x="108836" y="86115"/>
                </a:lnTo>
                <a:lnTo>
                  <a:pt x="113038" y="85968"/>
                </a:lnTo>
                <a:lnTo>
                  <a:pt x="117428" y="85076"/>
                </a:lnTo>
                <a:lnTo>
                  <a:pt x="121941" y="83688"/>
                </a:lnTo>
                <a:lnTo>
                  <a:pt x="126538" y="81969"/>
                </a:lnTo>
                <a:lnTo>
                  <a:pt x="130395" y="80822"/>
                </a:lnTo>
                <a:lnTo>
                  <a:pt x="133762" y="80058"/>
                </a:lnTo>
                <a:lnTo>
                  <a:pt x="136799" y="79549"/>
                </a:lnTo>
                <a:lnTo>
                  <a:pt x="140412" y="79209"/>
                </a:lnTo>
                <a:lnTo>
                  <a:pt x="144408" y="78983"/>
                </a:lnTo>
                <a:lnTo>
                  <a:pt x="153081" y="78731"/>
                </a:lnTo>
                <a:lnTo>
                  <a:pt x="183888" y="78535"/>
                </a:lnTo>
                <a:lnTo>
                  <a:pt x="200025" y="785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0" name="SMARTInkAnnotation221"/>
          <p:cNvSpPr/>
          <p:nvPr/>
        </p:nvSpPr>
        <p:spPr>
          <a:xfrm>
            <a:off x="6757987" y="3121818"/>
            <a:ext cx="100014" cy="14289"/>
          </a:xfrm>
          <a:custGeom>
            <a:avLst/>
            <a:gdLst/>
            <a:ahLst/>
            <a:cxnLst/>
            <a:rect l="0" t="0" r="0" b="0"/>
            <a:pathLst>
              <a:path w="100014" h="14289">
                <a:moveTo>
                  <a:pt x="0" y="14288"/>
                </a:moveTo>
                <a:lnTo>
                  <a:pt x="30967" y="14288"/>
                </a:lnTo>
                <a:lnTo>
                  <a:pt x="33344" y="13494"/>
                </a:lnTo>
                <a:lnTo>
                  <a:pt x="35723" y="12171"/>
                </a:lnTo>
                <a:lnTo>
                  <a:pt x="38103" y="10495"/>
                </a:lnTo>
                <a:lnTo>
                  <a:pt x="41277" y="9378"/>
                </a:lnTo>
                <a:lnTo>
                  <a:pt x="44980" y="8633"/>
                </a:lnTo>
                <a:lnTo>
                  <a:pt x="49037" y="8137"/>
                </a:lnTo>
                <a:lnTo>
                  <a:pt x="52535" y="7806"/>
                </a:lnTo>
                <a:lnTo>
                  <a:pt x="55661" y="7585"/>
                </a:lnTo>
                <a:lnTo>
                  <a:pt x="58538" y="7438"/>
                </a:lnTo>
                <a:lnTo>
                  <a:pt x="63853" y="7275"/>
                </a:lnTo>
                <a:lnTo>
                  <a:pt x="76141" y="7161"/>
                </a:lnTo>
                <a:lnTo>
                  <a:pt x="80936" y="7152"/>
                </a:lnTo>
                <a:lnTo>
                  <a:pt x="83326" y="6355"/>
                </a:lnTo>
                <a:lnTo>
                  <a:pt x="85713" y="5031"/>
                </a:lnTo>
                <a:lnTo>
                  <a:pt x="88098" y="3354"/>
                </a:lnTo>
                <a:lnTo>
                  <a:pt x="90482" y="2236"/>
                </a:lnTo>
                <a:lnTo>
                  <a:pt x="92865" y="1491"/>
                </a:ln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1" name="SMARTInkAnnotation222"/>
          <p:cNvSpPr/>
          <p:nvPr/>
        </p:nvSpPr>
        <p:spPr>
          <a:xfrm>
            <a:off x="6993829" y="2964682"/>
            <a:ext cx="221359" cy="228575"/>
          </a:xfrm>
          <a:custGeom>
            <a:avLst/>
            <a:gdLst/>
            <a:ahLst/>
            <a:cxnLst/>
            <a:rect l="0" t="0" r="0" b="0"/>
            <a:pathLst>
              <a:path w="221359" h="228575">
                <a:moveTo>
                  <a:pt x="64196" y="14261"/>
                </a:moveTo>
                <a:lnTo>
                  <a:pt x="70346" y="14261"/>
                </a:lnTo>
                <a:lnTo>
                  <a:pt x="70676" y="13468"/>
                </a:lnTo>
                <a:lnTo>
                  <a:pt x="71045" y="10469"/>
                </a:lnTo>
                <a:lnTo>
                  <a:pt x="71936" y="9352"/>
                </a:lnTo>
                <a:lnTo>
                  <a:pt x="73325" y="8607"/>
                </a:lnTo>
                <a:lnTo>
                  <a:pt x="76984" y="7780"/>
                </a:lnTo>
                <a:lnTo>
                  <a:pt x="81256" y="7412"/>
                </a:lnTo>
                <a:lnTo>
                  <a:pt x="83507" y="6520"/>
                </a:lnTo>
                <a:lnTo>
                  <a:pt x="88123" y="3413"/>
                </a:lnTo>
                <a:lnTo>
                  <a:pt x="94939" y="1502"/>
                </a:lnTo>
                <a:lnTo>
                  <a:pt x="98978" y="992"/>
                </a:lnTo>
                <a:lnTo>
                  <a:pt x="105584" y="427"/>
                </a:lnTo>
                <a:lnTo>
                  <a:pt x="111958" y="175"/>
                </a:lnTo>
                <a:lnTo>
                  <a:pt x="128987" y="14"/>
                </a:lnTo>
                <a:lnTo>
                  <a:pt x="133584" y="0"/>
                </a:lnTo>
                <a:lnTo>
                  <a:pt x="138235" y="785"/>
                </a:lnTo>
                <a:lnTo>
                  <a:pt x="142923" y="2102"/>
                </a:lnTo>
                <a:lnTo>
                  <a:pt x="147638" y="3774"/>
                </a:lnTo>
                <a:lnTo>
                  <a:pt x="152367" y="4889"/>
                </a:lnTo>
                <a:lnTo>
                  <a:pt x="157108" y="5632"/>
                </a:lnTo>
                <a:lnTo>
                  <a:pt x="161855" y="6127"/>
                </a:lnTo>
                <a:lnTo>
                  <a:pt x="165814" y="7251"/>
                </a:lnTo>
                <a:lnTo>
                  <a:pt x="172330" y="10616"/>
                </a:lnTo>
                <a:lnTo>
                  <a:pt x="177872" y="14758"/>
                </a:lnTo>
                <a:lnTo>
                  <a:pt x="182980" y="19245"/>
                </a:lnTo>
                <a:lnTo>
                  <a:pt x="187897" y="23884"/>
                </a:lnTo>
                <a:lnTo>
                  <a:pt x="189525" y="26233"/>
                </a:lnTo>
                <a:lnTo>
                  <a:pt x="191335" y="30959"/>
                </a:lnTo>
                <a:lnTo>
                  <a:pt x="192140" y="37822"/>
                </a:lnTo>
                <a:lnTo>
                  <a:pt x="192354" y="41875"/>
                </a:lnTo>
                <a:lnTo>
                  <a:pt x="192592" y="50611"/>
                </a:lnTo>
                <a:lnTo>
                  <a:pt x="192771" y="77204"/>
                </a:lnTo>
                <a:lnTo>
                  <a:pt x="191981" y="81623"/>
                </a:lnTo>
                <a:lnTo>
                  <a:pt x="190661" y="86157"/>
                </a:lnTo>
                <a:lnTo>
                  <a:pt x="188987" y="90766"/>
                </a:lnTo>
                <a:lnTo>
                  <a:pt x="187077" y="95427"/>
                </a:lnTo>
                <a:lnTo>
                  <a:pt x="185011" y="100122"/>
                </a:lnTo>
                <a:lnTo>
                  <a:pt x="180598" y="109572"/>
                </a:lnTo>
                <a:lnTo>
                  <a:pt x="175989" y="119063"/>
                </a:lnTo>
                <a:lnTo>
                  <a:pt x="172856" y="123817"/>
                </a:lnTo>
                <a:lnTo>
                  <a:pt x="169180" y="128573"/>
                </a:lnTo>
                <a:lnTo>
                  <a:pt x="165141" y="133332"/>
                </a:lnTo>
                <a:lnTo>
                  <a:pt x="161655" y="137298"/>
                </a:lnTo>
                <a:lnTo>
                  <a:pt x="155665" y="143821"/>
                </a:lnTo>
                <a:lnTo>
                  <a:pt x="140442" y="159386"/>
                </a:lnTo>
                <a:lnTo>
                  <a:pt x="134331" y="165545"/>
                </a:lnTo>
                <a:lnTo>
                  <a:pt x="130796" y="168298"/>
                </a:lnTo>
                <a:lnTo>
                  <a:pt x="126852" y="170928"/>
                </a:lnTo>
                <a:lnTo>
                  <a:pt x="122635" y="173474"/>
                </a:lnTo>
                <a:lnTo>
                  <a:pt x="118236" y="175966"/>
                </a:lnTo>
                <a:lnTo>
                  <a:pt x="109115" y="180851"/>
                </a:lnTo>
                <a:lnTo>
                  <a:pt x="71326" y="199995"/>
                </a:lnTo>
                <a:lnTo>
                  <a:pt x="66568" y="202378"/>
                </a:lnTo>
                <a:lnTo>
                  <a:pt x="62603" y="203966"/>
                </a:lnTo>
                <a:lnTo>
                  <a:pt x="56079" y="205731"/>
                </a:lnTo>
                <a:lnTo>
                  <a:pt x="52434" y="206995"/>
                </a:lnTo>
                <a:lnTo>
                  <a:pt x="48417" y="208632"/>
                </a:lnTo>
                <a:lnTo>
                  <a:pt x="44152" y="210517"/>
                </a:lnTo>
                <a:lnTo>
                  <a:pt x="39720" y="211773"/>
                </a:lnTo>
                <a:lnTo>
                  <a:pt x="35179" y="212611"/>
                </a:lnTo>
                <a:lnTo>
                  <a:pt x="30563" y="213169"/>
                </a:lnTo>
                <a:lnTo>
                  <a:pt x="26692" y="213542"/>
                </a:lnTo>
                <a:lnTo>
                  <a:pt x="20275" y="213955"/>
                </a:lnTo>
                <a:lnTo>
                  <a:pt x="17453" y="213272"/>
                </a:lnTo>
                <a:lnTo>
                  <a:pt x="12200" y="210396"/>
                </a:lnTo>
                <a:lnTo>
                  <a:pt x="7270" y="206992"/>
                </a:lnTo>
                <a:lnTo>
                  <a:pt x="1029" y="201076"/>
                </a:lnTo>
                <a:lnTo>
                  <a:pt x="653" y="199923"/>
                </a:lnTo>
                <a:lnTo>
                  <a:pt x="124" y="194509"/>
                </a:lnTo>
                <a:lnTo>
                  <a:pt x="0" y="190151"/>
                </a:lnTo>
                <a:lnTo>
                  <a:pt x="761" y="187877"/>
                </a:lnTo>
                <a:lnTo>
                  <a:pt x="3723" y="183234"/>
                </a:lnTo>
                <a:lnTo>
                  <a:pt x="13561" y="177710"/>
                </a:lnTo>
                <a:lnTo>
                  <a:pt x="28852" y="170058"/>
                </a:lnTo>
                <a:lnTo>
                  <a:pt x="47777" y="160989"/>
                </a:lnTo>
                <a:lnTo>
                  <a:pt x="61981" y="154942"/>
                </a:lnTo>
                <a:lnTo>
                  <a:pt x="73038" y="150911"/>
                </a:lnTo>
                <a:lnTo>
                  <a:pt x="81997" y="148224"/>
                </a:lnTo>
                <a:lnTo>
                  <a:pt x="89557" y="146432"/>
                </a:lnTo>
                <a:lnTo>
                  <a:pt x="96184" y="145238"/>
                </a:lnTo>
                <a:lnTo>
                  <a:pt x="102190" y="144441"/>
                </a:lnTo>
                <a:lnTo>
                  <a:pt x="107781" y="143911"/>
                </a:lnTo>
                <a:lnTo>
                  <a:pt x="113096" y="143557"/>
                </a:lnTo>
                <a:lnTo>
                  <a:pt x="118227" y="143321"/>
                </a:lnTo>
                <a:lnTo>
                  <a:pt x="123235" y="143957"/>
                </a:lnTo>
                <a:lnTo>
                  <a:pt x="128161" y="145175"/>
                </a:lnTo>
                <a:lnTo>
                  <a:pt x="133034" y="146781"/>
                </a:lnTo>
                <a:lnTo>
                  <a:pt x="137869" y="147851"/>
                </a:lnTo>
                <a:lnTo>
                  <a:pt x="142680" y="148565"/>
                </a:lnTo>
                <a:lnTo>
                  <a:pt x="147474" y="149041"/>
                </a:lnTo>
                <a:lnTo>
                  <a:pt x="151465" y="150152"/>
                </a:lnTo>
                <a:lnTo>
                  <a:pt x="158015" y="153503"/>
                </a:lnTo>
                <a:lnTo>
                  <a:pt x="161666" y="155508"/>
                </a:lnTo>
                <a:lnTo>
                  <a:pt x="169958" y="159852"/>
                </a:lnTo>
                <a:lnTo>
                  <a:pt x="176817" y="164429"/>
                </a:lnTo>
                <a:lnTo>
                  <a:pt x="182512" y="169109"/>
                </a:lnTo>
                <a:lnTo>
                  <a:pt x="187689" y="173835"/>
                </a:lnTo>
                <a:lnTo>
                  <a:pt x="195065" y="180958"/>
                </a:lnTo>
                <a:lnTo>
                  <a:pt x="202279" y="188095"/>
                </a:lnTo>
                <a:lnTo>
                  <a:pt x="203876" y="191269"/>
                </a:lnTo>
                <a:lnTo>
                  <a:pt x="204940" y="194973"/>
                </a:lnTo>
                <a:lnTo>
                  <a:pt x="205650" y="199029"/>
                </a:lnTo>
                <a:lnTo>
                  <a:pt x="208556" y="205654"/>
                </a:lnTo>
                <a:lnTo>
                  <a:pt x="211699" y="211244"/>
                </a:lnTo>
                <a:lnTo>
                  <a:pt x="213469" y="218059"/>
                </a:lnTo>
                <a:lnTo>
                  <a:pt x="213882" y="219932"/>
                </a:lnTo>
                <a:lnTo>
                  <a:pt x="219825" y="226887"/>
                </a:lnTo>
                <a:lnTo>
                  <a:pt x="221358" y="2285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2" name="SMARTInkAnnotation223"/>
          <p:cNvSpPr/>
          <p:nvPr/>
        </p:nvSpPr>
        <p:spPr>
          <a:xfrm>
            <a:off x="7300915" y="2889103"/>
            <a:ext cx="135729" cy="338879"/>
          </a:xfrm>
          <a:custGeom>
            <a:avLst/>
            <a:gdLst/>
            <a:ahLst/>
            <a:cxnLst/>
            <a:rect l="0" t="0" r="0" b="0"/>
            <a:pathLst>
              <a:path w="135729" h="338879">
                <a:moveTo>
                  <a:pt x="135728" y="4115"/>
                </a:moveTo>
                <a:lnTo>
                  <a:pt x="131936" y="4115"/>
                </a:lnTo>
                <a:lnTo>
                  <a:pt x="130818" y="3322"/>
                </a:lnTo>
                <a:lnTo>
                  <a:pt x="130074" y="1999"/>
                </a:lnTo>
                <a:lnTo>
                  <a:pt x="129577" y="323"/>
                </a:lnTo>
                <a:lnTo>
                  <a:pt x="129246" y="0"/>
                </a:lnTo>
                <a:lnTo>
                  <a:pt x="129026" y="578"/>
                </a:lnTo>
                <a:lnTo>
                  <a:pt x="128880" y="1757"/>
                </a:lnTo>
                <a:lnTo>
                  <a:pt x="126599" y="5184"/>
                </a:lnTo>
                <a:lnTo>
                  <a:pt x="122460" y="10059"/>
                </a:lnTo>
                <a:lnTo>
                  <a:pt x="119777" y="12843"/>
                </a:lnTo>
                <a:lnTo>
                  <a:pt x="97600" y="35099"/>
                </a:lnTo>
                <a:lnTo>
                  <a:pt x="95228" y="38265"/>
                </a:lnTo>
                <a:lnTo>
                  <a:pt x="92853" y="41963"/>
                </a:lnTo>
                <a:lnTo>
                  <a:pt x="90476" y="46016"/>
                </a:lnTo>
                <a:lnTo>
                  <a:pt x="88098" y="49512"/>
                </a:lnTo>
                <a:lnTo>
                  <a:pt x="85719" y="52636"/>
                </a:lnTo>
                <a:lnTo>
                  <a:pt x="83338" y="55513"/>
                </a:lnTo>
                <a:lnTo>
                  <a:pt x="80958" y="59018"/>
                </a:lnTo>
                <a:lnTo>
                  <a:pt x="78578" y="62942"/>
                </a:lnTo>
                <a:lnTo>
                  <a:pt x="76197" y="67146"/>
                </a:lnTo>
                <a:lnTo>
                  <a:pt x="73816" y="70742"/>
                </a:lnTo>
                <a:lnTo>
                  <a:pt x="71435" y="73933"/>
                </a:lnTo>
                <a:lnTo>
                  <a:pt x="69053" y="76854"/>
                </a:lnTo>
                <a:lnTo>
                  <a:pt x="66673" y="80389"/>
                </a:lnTo>
                <a:lnTo>
                  <a:pt x="64291" y="84333"/>
                </a:lnTo>
                <a:lnTo>
                  <a:pt x="61910" y="88550"/>
                </a:lnTo>
                <a:lnTo>
                  <a:pt x="58735" y="92155"/>
                </a:lnTo>
                <a:lnTo>
                  <a:pt x="55031" y="95353"/>
                </a:lnTo>
                <a:lnTo>
                  <a:pt x="50973" y="98278"/>
                </a:lnTo>
                <a:lnTo>
                  <a:pt x="47475" y="101815"/>
                </a:lnTo>
                <a:lnTo>
                  <a:pt x="44349" y="105761"/>
                </a:lnTo>
                <a:lnTo>
                  <a:pt x="41471" y="109979"/>
                </a:lnTo>
                <a:lnTo>
                  <a:pt x="38759" y="114379"/>
                </a:lnTo>
                <a:lnTo>
                  <a:pt x="36158" y="118899"/>
                </a:lnTo>
                <a:lnTo>
                  <a:pt x="31150" y="128156"/>
                </a:lnTo>
                <a:lnTo>
                  <a:pt x="26279" y="137561"/>
                </a:lnTo>
                <a:lnTo>
                  <a:pt x="23868" y="141498"/>
                </a:lnTo>
                <a:lnTo>
                  <a:pt x="21468" y="144916"/>
                </a:lnTo>
                <a:lnTo>
                  <a:pt x="19073" y="147989"/>
                </a:lnTo>
                <a:lnTo>
                  <a:pt x="17477" y="151625"/>
                </a:lnTo>
                <a:lnTo>
                  <a:pt x="15704" y="159898"/>
                </a:lnTo>
                <a:lnTo>
                  <a:pt x="12799" y="168867"/>
                </a:lnTo>
                <a:lnTo>
                  <a:pt x="9655" y="178145"/>
                </a:lnTo>
                <a:lnTo>
                  <a:pt x="8259" y="187559"/>
                </a:lnTo>
                <a:lnTo>
                  <a:pt x="5521" y="194919"/>
                </a:lnTo>
                <a:lnTo>
                  <a:pt x="3680" y="197993"/>
                </a:lnTo>
                <a:lnTo>
                  <a:pt x="1634" y="205642"/>
                </a:lnTo>
                <a:lnTo>
                  <a:pt x="724" y="214332"/>
                </a:lnTo>
                <a:lnTo>
                  <a:pt x="320" y="223487"/>
                </a:lnTo>
                <a:lnTo>
                  <a:pt x="93" y="233774"/>
                </a:lnTo>
                <a:lnTo>
                  <a:pt x="0" y="263343"/>
                </a:lnTo>
                <a:lnTo>
                  <a:pt x="2115" y="270405"/>
                </a:lnTo>
                <a:lnTo>
                  <a:pt x="5701" y="278041"/>
                </a:lnTo>
                <a:lnTo>
                  <a:pt x="9941" y="284081"/>
                </a:lnTo>
                <a:lnTo>
                  <a:pt x="12182" y="286803"/>
                </a:lnTo>
                <a:lnTo>
                  <a:pt x="14471" y="289411"/>
                </a:lnTo>
                <a:lnTo>
                  <a:pt x="16791" y="291944"/>
                </a:lnTo>
                <a:lnTo>
                  <a:pt x="21484" y="296875"/>
                </a:lnTo>
                <a:lnTo>
                  <a:pt x="30964" y="306508"/>
                </a:lnTo>
                <a:lnTo>
                  <a:pt x="34136" y="308104"/>
                </a:lnTo>
                <a:lnTo>
                  <a:pt x="37838" y="309168"/>
                </a:lnTo>
                <a:lnTo>
                  <a:pt x="41893" y="309878"/>
                </a:lnTo>
                <a:lnTo>
                  <a:pt x="45390" y="311145"/>
                </a:lnTo>
                <a:lnTo>
                  <a:pt x="48516" y="312782"/>
                </a:lnTo>
                <a:lnTo>
                  <a:pt x="51393" y="314668"/>
                </a:lnTo>
                <a:lnTo>
                  <a:pt x="54105" y="315926"/>
                </a:lnTo>
                <a:lnTo>
                  <a:pt x="56706" y="316764"/>
                </a:lnTo>
                <a:lnTo>
                  <a:pt x="59235" y="317323"/>
                </a:lnTo>
                <a:lnTo>
                  <a:pt x="62508" y="318489"/>
                </a:lnTo>
                <a:lnTo>
                  <a:pt x="66277" y="320060"/>
                </a:lnTo>
                <a:lnTo>
                  <a:pt x="70378" y="321902"/>
                </a:lnTo>
                <a:lnTo>
                  <a:pt x="73905" y="323129"/>
                </a:lnTo>
                <a:lnTo>
                  <a:pt x="77050" y="323948"/>
                </a:lnTo>
                <a:lnTo>
                  <a:pt x="79942" y="324493"/>
                </a:lnTo>
                <a:lnTo>
                  <a:pt x="83456" y="325650"/>
                </a:lnTo>
                <a:lnTo>
                  <a:pt x="87386" y="327216"/>
                </a:lnTo>
                <a:lnTo>
                  <a:pt x="91595" y="329053"/>
                </a:lnTo>
                <a:lnTo>
                  <a:pt x="95194" y="330278"/>
                </a:lnTo>
                <a:lnTo>
                  <a:pt x="98386" y="331095"/>
                </a:lnTo>
                <a:lnTo>
                  <a:pt x="101309" y="331639"/>
                </a:lnTo>
                <a:lnTo>
                  <a:pt x="104050" y="332002"/>
                </a:lnTo>
                <a:lnTo>
                  <a:pt x="106673" y="332244"/>
                </a:lnTo>
                <a:lnTo>
                  <a:pt x="109214" y="332405"/>
                </a:lnTo>
                <a:lnTo>
                  <a:pt x="114155" y="332585"/>
                </a:lnTo>
                <a:lnTo>
                  <a:pt x="128164" y="332725"/>
                </a:lnTo>
                <a:lnTo>
                  <a:pt x="132252" y="336520"/>
                </a:lnTo>
                <a:lnTo>
                  <a:pt x="134699" y="338878"/>
                </a:lnTo>
                <a:lnTo>
                  <a:pt x="135042" y="338416"/>
                </a:lnTo>
                <a:lnTo>
                  <a:pt x="135728" y="3327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3" name="SMARTInkAnnotation224"/>
          <p:cNvSpPr/>
          <p:nvPr/>
        </p:nvSpPr>
        <p:spPr>
          <a:xfrm>
            <a:off x="7422356" y="3000375"/>
            <a:ext cx="42863" cy="142876"/>
          </a:xfrm>
          <a:custGeom>
            <a:avLst/>
            <a:gdLst/>
            <a:ahLst/>
            <a:cxnLst/>
            <a:rect l="0" t="0" r="0" b="0"/>
            <a:pathLst>
              <a:path w="42863" h="142876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3" y="10849"/>
                </a:lnTo>
                <a:lnTo>
                  <a:pt x="4910" y="12788"/>
                </a:lnTo>
                <a:lnTo>
                  <a:pt x="6151" y="17061"/>
                </a:lnTo>
                <a:lnTo>
                  <a:pt x="6482" y="19311"/>
                </a:lnTo>
                <a:lnTo>
                  <a:pt x="6702" y="21605"/>
                </a:lnTo>
                <a:lnTo>
                  <a:pt x="6850" y="23928"/>
                </a:lnTo>
                <a:lnTo>
                  <a:pt x="7741" y="26271"/>
                </a:lnTo>
                <a:lnTo>
                  <a:pt x="9130" y="28626"/>
                </a:lnTo>
                <a:lnTo>
                  <a:pt x="10849" y="30990"/>
                </a:lnTo>
                <a:lnTo>
                  <a:pt x="11995" y="33360"/>
                </a:lnTo>
                <a:lnTo>
                  <a:pt x="12759" y="35734"/>
                </a:lnTo>
                <a:lnTo>
                  <a:pt x="13269" y="38110"/>
                </a:lnTo>
                <a:lnTo>
                  <a:pt x="15989" y="45250"/>
                </a:lnTo>
                <a:lnTo>
                  <a:pt x="25363" y="68001"/>
                </a:lnTo>
                <a:lnTo>
                  <a:pt x="28814" y="77084"/>
                </a:lnTo>
                <a:lnTo>
                  <a:pt x="31116" y="83933"/>
                </a:lnTo>
                <a:lnTo>
                  <a:pt x="32650" y="89292"/>
                </a:lnTo>
                <a:lnTo>
                  <a:pt x="33673" y="93659"/>
                </a:lnTo>
                <a:lnTo>
                  <a:pt x="34355" y="97364"/>
                </a:lnTo>
                <a:lnTo>
                  <a:pt x="34810" y="100628"/>
                </a:lnTo>
                <a:lnTo>
                  <a:pt x="35112" y="103598"/>
                </a:lnTo>
                <a:lnTo>
                  <a:pt x="35315" y="106371"/>
                </a:lnTo>
                <a:lnTo>
                  <a:pt x="35450" y="109014"/>
                </a:lnTo>
                <a:lnTo>
                  <a:pt x="35599" y="114067"/>
                </a:lnTo>
                <a:lnTo>
                  <a:pt x="35639" y="116526"/>
                </a:lnTo>
                <a:lnTo>
                  <a:pt x="36459" y="118959"/>
                </a:lnTo>
                <a:lnTo>
                  <a:pt x="37800" y="121374"/>
                </a:lnTo>
                <a:lnTo>
                  <a:pt x="42567" y="128165"/>
                </a:lnTo>
                <a:lnTo>
                  <a:pt x="42775" y="132254"/>
                </a:lnTo>
                <a:lnTo>
                  <a:pt x="42845" y="135838"/>
                </a:lnTo>
                <a:lnTo>
                  <a:pt x="42862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4" name="SMARTInkAnnotation225"/>
          <p:cNvSpPr/>
          <p:nvPr/>
        </p:nvSpPr>
        <p:spPr>
          <a:xfrm>
            <a:off x="7508081" y="3007527"/>
            <a:ext cx="128588" cy="134679"/>
          </a:xfrm>
          <a:custGeom>
            <a:avLst/>
            <a:gdLst/>
            <a:ahLst/>
            <a:cxnLst/>
            <a:rect l="0" t="0" r="0" b="0"/>
            <a:pathLst>
              <a:path w="128588" h="134679">
                <a:moveTo>
                  <a:pt x="0" y="28566"/>
                </a:moveTo>
                <a:lnTo>
                  <a:pt x="10643" y="17924"/>
                </a:lnTo>
                <a:lnTo>
                  <a:pt x="13445" y="15915"/>
                </a:lnTo>
                <a:lnTo>
                  <a:pt x="16901" y="13782"/>
                </a:lnTo>
                <a:lnTo>
                  <a:pt x="26269" y="8448"/>
                </a:lnTo>
                <a:lnTo>
                  <a:pt x="35477" y="3732"/>
                </a:lnTo>
                <a:lnTo>
                  <a:pt x="38732" y="2485"/>
                </a:lnTo>
                <a:lnTo>
                  <a:pt x="41696" y="1654"/>
                </a:lnTo>
                <a:lnTo>
                  <a:pt x="44466" y="1100"/>
                </a:lnTo>
                <a:lnTo>
                  <a:pt x="47900" y="730"/>
                </a:lnTo>
                <a:lnTo>
                  <a:pt x="51777" y="484"/>
                </a:lnTo>
                <a:lnTo>
                  <a:pt x="61822" y="89"/>
                </a:lnTo>
                <a:lnTo>
                  <a:pt x="67354" y="20"/>
                </a:lnTo>
                <a:lnTo>
                  <a:pt x="74019" y="0"/>
                </a:lnTo>
                <a:lnTo>
                  <a:pt x="76334" y="791"/>
                </a:lnTo>
                <a:lnTo>
                  <a:pt x="78671" y="2112"/>
                </a:lnTo>
                <a:lnTo>
                  <a:pt x="81022" y="3786"/>
                </a:lnTo>
                <a:lnTo>
                  <a:pt x="83384" y="5696"/>
                </a:lnTo>
                <a:lnTo>
                  <a:pt x="85751" y="7763"/>
                </a:lnTo>
                <a:lnTo>
                  <a:pt x="88124" y="9935"/>
                </a:lnTo>
                <a:lnTo>
                  <a:pt x="89706" y="12177"/>
                </a:lnTo>
                <a:lnTo>
                  <a:pt x="90760" y="14465"/>
                </a:lnTo>
                <a:lnTo>
                  <a:pt x="92451" y="20048"/>
                </a:lnTo>
                <a:lnTo>
                  <a:pt x="92684" y="22928"/>
                </a:lnTo>
                <a:lnTo>
                  <a:pt x="92786" y="26854"/>
                </a:lnTo>
                <a:lnTo>
                  <a:pt x="92832" y="31245"/>
                </a:lnTo>
                <a:lnTo>
                  <a:pt x="92051" y="33527"/>
                </a:lnTo>
                <a:lnTo>
                  <a:pt x="90736" y="35842"/>
                </a:lnTo>
                <a:lnTo>
                  <a:pt x="89066" y="38179"/>
                </a:lnTo>
                <a:lnTo>
                  <a:pt x="87159" y="41325"/>
                </a:lnTo>
                <a:lnTo>
                  <a:pt x="85093" y="45010"/>
                </a:lnTo>
                <a:lnTo>
                  <a:pt x="82923" y="49053"/>
                </a:lnTo>
                <a:lnTo>
                  <a:pt x="80682" y="52543"/>
                </a:lnTo>
                <a:lnTo>
                  <a:pt x="78393" y="55663"/>
                </a:lnTo>
                <a:lnTo>
                  <a:pt x="76076" y="58537"/>
                </a:lnTo>
                <a:lnTo>
                  <a:pt x="73736" y="62041"/>
                </a:lnTo>
                <a:lnTo>
                  <a:pt x="71383" y="65964"/>
                </a:lnTo>
                <a:lnTo>
                  <a:pt x="69020" y="70167"/>
                </a:lnTo>
                <a:lnTo>
                  <a:pt x="67444" y="73762"/>
                </a:lnTo>
                <a:lnTo>
                  <a:pt x="66394" y="76953"/>
                </a:lnTo>
                <a:lnTo>
                  <a:pt x="65694" y="79874"/>
                </a:lnTo>
                <a:lnTo>
                  <a:pt x="64433" y="82615"/>
                </a:lnTo>
                <a:lnTo>
                  <a:pt x="62800" y="85237"/>
                </a:lnTo>
                <a:lnTo>
                  <a:pt x="60916" y="87778"/>
                </a:lnTo>
                <a:lnTo>
                  <a:pt x="58867" y="90265"/>
                </a:lnTo>
                <a:lnTo>
                  <a:pt x="56707" y="92718"/>
                </a:lnTo>
                <a:lnTo>
                  <a:pt x="54474" y="95147"/>
                </a:lnTo>
                <a:lnTo>
                  <a:pt x="51397" y="99147"/>
                </a:lnTo>
                <a:lnTo>
                  <a:pt x="47758" y="104195"/>
                </a:lnTo>
                <a:lnTo>
                  <a:pt x="43745" y="109942"/>
                </a:lnTo>
                <a:lnTo>
                  <a:pt x="41863" y="114567"/>
                </a:lnTo>
                <a:lnTo>
                  <a:pt x="41403" y="118444"/>
                </a:lnTo>
                <a:lnTo>
                  <a:pt x="42574" y="126577"/>
                </a:lnTo>
                <a:lnTo>
                  <a:pt x="43465" y="127244"/>
                </a:lnTo>
                <a:lnTo>
                  <a:pt x="46570" y="127986"/>
                </a:lnTo>
                <a:lnTo>
                  <a:pt x="47715" y="128977"/>
                </a:lnTo>
                <a:lnTo>
                  <a:pt x="48478" y="130432"/>
                </a:lnTo>
                <a:lnTo>
                  <a:pt x="48987" y="132195"/>
                </a:lnTo>
                <a:lnTo>
                  <a:pt x="50121" y="133371"/>
                </a:lnTo>
                <a:lnTo>
                  <a:pt x="51670" y="134155"/>
                </a:lnTo>
                <a:lnTo>
                  <a:pt x="53497" y="134678"/>
                </a:lnTo>
                <a:lnTo>
                  <a:pt x="55509" y="134232"/>
                </a:lnTo>
                <a:lnTo>
                  <a:pt x="57644" y="133142"/>
                </a:lnTo>
                <a:lnTo>
                  <a:pt x="59860" y="131621"/>
                </a:lnTo>
                <a:lnTo>
                  <a:pt x="62132" y="130607"/>
                </a:lnTo>
                <a:lnTo>
                  <a:pt x="64440" y="129931"/>
                </a:lnTo>
                <a:lnTo>
                  <a:pt x="66773" y="129480"/>
                </a:lnTo>
                <a:lnTo>
                  <a:pt x="69121" y="129180"/>
                </a:lnTo>
                <a:lnTo>
                  <a:pt x="71481" y="128980"/>
                </a:lnTo>
                <a:lnTo>
                  <a:pt x="73848" y="128846"/>
                </a:lnTo>
                <a:lnTo>
                  <a:pt x="80711" y="128698"/>
                </a:lnTo>
                <a:lnTo>
                  <a:pt x="109450" y="128581"/>
                </a:lnTo>
                <a:lnTo>
                  <a:pt x="111860" y="127787"/>
                </a:lnTo>
                <a:lnTo>
                  <a:pt x="114262" y="126463"/>
                </a:lnTo>
                <a:lnTo>
                  <a:pt x="116655" y="124787"/>
                </a:lnTo>
                <a:lnTo>
                  <a:pt x="119045" y="124463"/>
                </a:lnTo>
                <a:lnTo>
                  <a:pt x="121432" y="125041"/>
                </a:lnTo>
                <a:lnTo>
                  <a:pt x="128587" y="1285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5" name="SMARTInkAnnotation226"/>
          <p:cNvSpPr/>
          <p:nvPr/>
        </p:nvSpPr>
        <p:spPr>
          <a:xfrm>
            <a:off x="7665243" y="3017707"/>
            <a:ext cx="99985" cy="95859"/>
          </a:xfrm>
          <a:custGeom>
            <a:avLst/>
            <a:gdLst/>
            <a:ahLst/>
            <a:cxnLst/>
            <a:rect l="0" t="0" r="0" b="0"/>
            <a:pathLst>
              <a:path w="99985" h="95859">
                <a:moveTo>
                  <a:pt x="35719" y="11243"/>
                </a:moveTo>
                <a:lnTo>
                  <a:pt x="31927" y="11243"/>
                </a:lnTo>
                <a:lnTo>
                  <a:pt x="30809" y="10449"/>
                </a:lnTo>
                <a:lnTo>
                  <a:pt x="30065" y="9126"/>
                </a:lnTo>
                <a:lnTo>
                  <a:pt x="28602" y="4186"/>
                </a:lnTo>
                <a:lnTo>
                  <a:pt x="28581" y="0"/>
                </a:lnTo>
                <a:lnTo>
                  <a:pt x="28578" y="1748"/>
                </a:lnTo>
                <a:lnTo>
                  <a:pt x="27784" y="2532"/>
                </a:lnTo>
                <a:lnTo>
                  <a:pt x="26460" y="3054"/>
                </a:lnTo>
                <a:lnTo>
                  <a:pt x="24784" y="3402"/>
                </a:lnTo>
                <a:lnTo>
                  <a:pt x="22873" y="4428"/>
                </a:lnTo>
                <a:lnTo>
                  <a:pt x="20804" y="5906"/>
                </a:lnTo>
                <a:lnTo>
                  <a:pt x="15575" y="10188"/>
                </a:lnTo>
                <a:lnTo>
                  <a:pt x="15146" y="11333"/>
                </a:lnTo>
                <a:lnTo>
                  <a:pt x="14860" y="12891"/>
                </a:lnTo>
                <a:lnTo>
                  <a:pt x="14669" y="14723"/>
                </a:lnTo>
                <a:lnTo>
                  <a:pt x="13748" y="16738"/>
                </a:lnTo>
                <a:lnTo>
                  <a:pt x="12341" y="18874"/>
                </a:lnTo>
                <a:lnTo>
                  <a:pt x="10609" y="21093"/>
                </a:lnTo>
                <a:lnTo>
                  <a:pt x="9455" y="23366"/>
                </a:lnTo>
                <a:lnTo>
                  <a:pt x="8684" y="25675"/>
                </a:lnTo>
                <a:lnTo>
                  <a:pt x="8171" y="28008"/>
                </a:lnTo>
                <a:lnTo>
                  <a:pt x="7828" y="30357"/>
                </a:lnTo>
                <a:lnTo>
                  <a:pt x="7601" y="32717"/>
                </a:lnTo>
                <a:lnTo>
                  <a:pt x="7449" y="35084"/>
                </a:lnTo>
                <a:lnTo>
                  <a:pt x="7280" y="39830"/>
                </a:lnTo>
                <a:lnTo>
                  <a:pt x="7171" y="49345"/>
                </a:lnTo>
                <a:lnTo>
                  <a:pt x="7147" y="63630"/>
                </a:lnTo>
                <a:lnTo>
                  <a:pt x="7939" y="66011"/>
                </a:lnTo>
                <a:lnTo>
                  <a:pt x="9262" y="68393"/>
                </a:lnTo>
                <a:lnTo>
                  <a:pt x="13296" y="74125"/>
                </a:lnTo>
                <a:lnTo>
                  <a:pt x="13847" y="77026"/>
                </a:lnTo>
                <a:lnTo>
                  <a:pt x="13994" y="78911"/>
                </a:lnTo>
                <a:lnTo>
                  <a:pt x="14885" y="80961"/>
                </a:lnTo>
                <a:lnTo>
                  <a:pt x="16274" y="83122"/>
                </a:lnTo>
                <a:lnTo>
                  <a:pt x="17994" y="85356"/>
                </a:lnTo>
                <a:lnTo>
                  <a:pt x="19934" y="86845"/>
                </a:lnTo>
                <a:lnTo>
                  <a:pt x="22021" y="87838"/>
                </a:lnTo>
                <a:lnTo>
                  <a:pt x="24206" y="88500"/>
                </a:lnTo>
                <a:lnTo>
                  <a:pt x="37217" y="91352"/>
                </a:lnTo>
                <a:lnTo>
                  <a:pt x="46243" y="93224"/>
                </a:lnTo>
                <a:lnTo>
                  <a:pt x="53054" y="94472"/>
                </a:lnTo>
                <a:lnTo>
                  <a:pt x="58387" y="95304"/>
                </a:lnTo>
                <a:lnTo>
                  <a:pt x="62738" y="95858"/>
                </a:lnTo>
                <a:lnTo>
                  <a:pt x="66431" y="95434"/>
                </a:lnTo>
                <a:lnTo>
                  <a:pt x="69687" y="94358"/>
                </a:lnTo>
                <a:lnTo>
                  <a:pt x="72652" y="92847"/>
                </a:lnTo>
                <a:lnTo>
                  <a:pt x="75423" y="91839"/>
                </a:lnTo>
                <a:lnTo>
                  <a:pt x="78064" y="91167"/>
                </a:lnTo>
                <a:lnTo>
                  <a:pt x="80616" y="90720"/>
                </a:lnTo>
                <a:lnTo>
                  <a:pt x="83113" y="89627"/>
                </a:lnTo>
                <a:lnTo>
                  <a:pt x="85572" y="88105"/>
                </a:lnTo>
                <a:lnTo>
                  <a:pt x="88004" y="86297"/>
                </a:lnTo>
                <a:lnTo>
                  <a:pt x="89626" y="84297"/>
                </a:lnTo>
                <a:lnTo>
                  <a:pt x="90707" y="82171"/>
                </a:lnTo>
                <a:lnTo>
                  <a:pt x="91427" y="79960"/>
                </a:lnTo>
                <a:lnTo>
                  <a:pt x="92702" y="77691"/>
                </a:lnTo>
                <a:lnTo>
                  <a:pt x="94346" y="75385"/>
                </a:lnTo>
                <a:lnTo>
                  <a:pt x="96234" y="73054"/>
                </a:lnTo>
                <a:lnTo>
                  <a:pt x="97494" y="70707"/>
                </a:lnTo>
                <a:lnTo>
                  <a:pt x="98333" y="68348"/>
                </a:lnTo>
                <a:lnTo>
                  <a:pt x="98894" y="65982"/>
                </a:lnTo>
                <a:lnTo>
                  <a:pt x="99266" y="63610"/>
                </a:lnTo>
                <a:lnTo>
                  <a:pt x="99516" y="61236"/>
                </a:lnTo>
                <a:lnTo>
                  <a:pt x="99682" y="58859"/>
                </a:lnTo>
                <a:lnTo>
                  <a:pt x="99791" y="56480"/>
                </a:lnTo>
                <a:lnTo>
                  <a:pt x="99914" y="51721"/>
                </a:lnTo>
                <a:lnTo>
                  <a:pt x="99984" y="44579"/>
                </a:lnTo>
                <a:lnTo>
                  <a:pt x="99200" y="42198"/>
                </a:lnTo>
                <a:lnTo>
                  <a:pt x="97883" y="39817"/>
                </a:lnTo>
                <a:lnTo>
                  <a:pt x="96212" y="37436"/>
                </a:lnTo>
                <a:lnTo>
                  <a:pt x="95098" y="35055"/>
                </a:lnTo>
                <a:lnTo>
                  <a:pt x="94355" y="32674"/>
                </a:lnTo>
                <a:lnTo>
                  <a:pt x="93860" y="30293"/>
                </a:lnTo>
                <a:lnTo>
                  <a:pt x="92736" y="28705"/>
                </a:lnTo>
                <a:lnTo>
                  <a:pt x="91192" y="27647"/>
                </a:lnTo>
                <a:lnTo>
                  <a:pt x="89371" y="26941"/>
                </a:lnTo>
                <a:lnTo>
                  <a:pt x="87362" y="25677"/>
                </a:lnTo>
                <a:lnTo>
                  <a:pt x="85228" y="24041"/>
                </a:lnTo>
                <a:lnTo>
                  <a:pt x="83013" y="22156"/>
                </a:lnTo>
                <a:lnTo>
                  <a:pt x="79948" y="20899"/>
                </a:lnTo>
                <a:lnTo>
                  <a:pt x="76317" y="20062"/>
                </a:lnTo>
                <a:lnTo>
                  <a:pt x="72310" y="19503"/>
                </a:lnTo>
                <a:lnTo>
                  <a:pt x="68844" y="18337"/>
                </a:lnTo>
                <a:lnTo>
                  <a:pt x="65740" y="16766"/>
                </a:lnTo>
                <a:lnTo>
                  <a:pt x="62877" y="14925"/>
                </a:lnTo>
                <a:lnTo>
                  <a:pt x="59380" y="13697"/>
                </a:lnTo>
                <a:lnTo>
                  <a:pt x="55462" y="12879"/>
                </a:lnTo>
                <a:lnTo>
                  <a:pt x="51262" y="12334"/>
                </a:lnTo>
                <a:lnTo>
                  <a:pt x="47669" y="11176"/>
                </a:lnTo>
                <a:lnTo>
                  <a:pt x="44480" y="9611"/>
                </a:lnTo>
                <a:lnTo>
                  <a:pt x="41559" y="7774"/>
                </a:lnTo>
                <a:lnTo>
                  <a:pt x="38025" y="6549"/>
                </a:lnTo>
                <a:lnTo>
                  <a:pt x="34082" y="5732"/>
                </a:lnTo>
                <a:lnTo>
                  <a:pt x="29865" y="5188"/>
                </a:lnTo>
                <a:lnTo>
                  <a:pt x="26260" y="4825"/>
                </a:lnTo>
                <a:lnTo>
                  <a:pt x="23063" y="4583"/>
                </a:lnTo>
                <a:lnTo>
                  <a:pt x="16022" y="4194"/>
                </a:lnTo>
                <a:lnTo>
                  <a:pt x="12941" y="4141"/>
                </a:lnTo>
                <a:lnTo>
                  <a:pt x="0" y="40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6" name="SMARTInkAnnotation227"/>
          <p:cNvSpPr/>
          <p:nvPr/>
        </p:nvSpPr>
        <p:spPr>
          <a:xfrm>
            <a:off x="7736681" y="2914650"/>
            <a:ext cx="142836" cy="300038"/>
          </a:xfrm>
          <a:custGeom>
            <a:avLst/>
            <a:gdLst/>
            <a:ahLst/>
            <a:cxnLst/>
            <a:rect l="0" t="0" r="0" b="0"/>
            <a:pathLst>
              <a:path w="142836" h="300038">
                <a:moveTo>
                  <a:pt x="0" y="0"/>
                </a:moveTo>
                <a:lnTo>
                  <a:pt x="10929" y="0"/>
                </a:lnTo>
                <a:lnTo>
                  <a:pt x="12842" y="793"/>
                </a:lnTo>
                <a:lnTo>
                  <a:pt x="17085" y="3792"/>
                </a:lnTo>
                <a:lnTo>
                  <a:pt x="19326" y="4909"/>
                </a:lnTo>
                <a:lnTo>
                  <a:pt x="21616" y="5654"/>
                </a:lnTo>
                <a:lnTo>
                  <a:pt x="23935" y="6150"/>
                </a:lnTo>
                <a:lnTo>
                  <a:pt x="26276" y="7275"/>
                </a:lnTo>
                <a:lnTo>
                  <a:pt x="28630" y="8819"/>
                </a:lnTo>
                <a:lnTo>
                  <a:pt x="30993" y="10641"/>
                </a:lnTo>
                <a:lnTo>
                  <a:pt x="54785" y="25367"/>
                </a:lnTo>
                <a:lnTo>
                  <a:pt x="72243" y="35961"/>
                </a:lnTo>
                <a:lnTo>
                  <a:pt x="85468" y="44611"/>
                </a:lnTo>
                <a:lnTo>
                  <a:pt x="95872" y="51966"/>
                </a:lnTo>
                <a:lnTo>
                  <a:pt x="104396" y="58456"/>
                </a:lnTo>
                <a:lnTo>
                  <a:pt x="110873" y="64371"/>
                </a:lnTo>
                <a:lnTo>
                  <a:pt x="115983" y="69901"/>
                </a:lnTo>
                <a:lnTo>
                  <a:pt x="120185" y="75176"/>
                </a:lnTo>
                <a:lnTo>
                  <a:pt x="123780" y="80279"/>
                </a:lnTo>
                <a:lnTo>
                  <a:pt x="126970" y="85269"/>
                </a:lnTo>
                <a:lnTo>
                  <a:pt x="129890" y="90184"/>
                </a:lnTo>
                <a:lnTo>
                  <a:pt x="132631" y="95047"/>
                </a:lnTo>
                <a:lnTo>
                  <a:pt x="137794" y="104685"/>
                </a:lnTo>
                <a:lnTo>
                  <a:pt x="139487" y="109477"/>
                </a:lnTo>
                <a:lnTo>
                  <a:pt x="140616" y="114260"/>
                </a:lnTo>
                <a:lnTo>
                  <a:pt x="141369" y="119035"/>
                </a:lnTo>
                <a:lnTo>
                  <a:pt x="141871" y="123807"/>
                </a:lnTo>
                <a:lnTo>
                  <a:pt x="142206" y="128575"/>
                </a:lnTo>
                <a:lnTo>
                  <a:pt x="142429" y="133342"/>
                </a:lnTo>
                <a:lnTo>
                  <a:pt x="142677" y="142871"/>
                </a:lnTo>
                <a:lnTo>
                  <a:pt x="142835" y="165716"/>
                </a:lnTo>
                <a:lnTo>
                  <a:pt x="142055" y="171596"/>
                </a:lnTo>
                <a:lnTo>
                  <a:pt x="140741" y="177103"/>
                </a:lnTo>
                <a:lnTo>
                  <a:pt x="139071" y="182363"/>
                </a:lnTo>
                <a:lnTo>
                  <a:pt x="137163" y="187456"/>
                </a:lnTo>
                <a:lnTo>
                  <a:pt x="135098" y="192439"/>
                </a:lnTo>
                <a:lnTo>
                  <a:pt x="132928" y="197349"/>
                </a:lnTo>
                <a:lnTo>
                  <a:pt x="128400" y="207037"/>
                </a:lnTo>
                <a:lnTo>
                  <a:pt x="111908" y="240498"/>
                </a:lnTo>
                <a:lnTo>
                  <a:pt x="109529" y="244469"/>
                </a:lnTo>
                <a:lnTo>
                  <a:pt x="107152" y="247911"/>
                </a:lnTo>
                <a:lnTo>
                  <a:pt x="104772" y="250999"/>
                </a:lnTo>
                <a:lnTo>
                  <a:pt x="101597" y="254645"/>
                </a:lnTo>
                <a:lnTo>
                  <a:pt x="97895" y="258663"/>
                </a:lnTo>
                <a:lnTo>
                  <a:pt x="93838" y="262929"/>
                </a:lnTo>
                <a:lnTo>
                  <a:pt x="91134" y="266567"/>
                </a:lnTo>
                <a:lnTo>
                  <a:pt x="88129" y="272726"/>
                </a:lnTo>
                <a:lnTo>
                  <a:pt x="84677" y="278109"/>
                </a:lnTo>
                <a:lnTo>
                  <a:pt x="82645" y="280656"/>
                </a:lnTo>
                <a:lnTo>
                  <a:pt x="79703" y="283148"/>
                </a:lnTo>
                <a:lnTo>
                  <a:pt x="76154" y="285602"/>
                </a:lnTo>
                <a:lnTo>
                  <a:pt x="66637" y="291453"/>
                </a:lnTo>
                <a:lnTo>
                  <a:pt x="63218" y="294370"/>
                </a:lnTo>
                <a:lnTo>
                  <a:pt x="57159" y="300028"/>
                </a:lnTo>
                <a:lnTo>
                  <a:pt x="57154" y="300033"/>
                </a:lnTo>
                <a:lnTo>
                  <a:pt x="57153" y="300034"/>
                </a:lnTo>
                <a:lnTo>
                  <a:pt x="57151" y="300037"/>
                </a:lnTo>
                <a:lnTo>
                  <a:pt x="57150" y="29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7" name="SMARTInkAnnotation228"/>
          <p:cNvSpPr/>
          <p:nvPr/>
        </p:nvSpPr>
        <p:spPr>
          <a:xfrm>
            <a:off x="7936735" y="2886075"/>
            <a:ext cx="107128" cy="278607"/>
          </a:xfrm>
          <a:custGeom>
            <a:avLst/>
            <a:gdLst/>
            <a:ahLst/>
            <a:cxnLst/>
            <a:rect l="0" t="0" r="0" b="0"/>
            <a:pathLst>
              <a:path w="107128" h="278607">
                <a:moveTo>
                  <a:pt x="92840" y="0"/>
                </a:moveTo>
                <a:lnTo>
                  <a:pt x="58709" y="37923"/>
                </a:lnTo>
                <a:lnTo>
                  <a:pt x="48655" y="50682"/>
                </a:lnTo>
                <a:lnTo>
                  <a:pt x="41952" y="60775"/>
                </a:lnTo>
                <a:lnTo>
                  <a:pt x="37482" y="69092"/>
                </a:lnTo>
                <a:lnTo>
                  <a:pt x="33710" y="75430"/>
                </a:lnTo>
                <a:lnTo>
                  <a:pt x="30402" y="80449"/>
                </a:lnTo>
                <a:lnTo>
                  <a:pt x="27402" y="84589"/>
                </a:lnTo>
                <a:lnTo>
                  <a:pt x="24609" y="88936"/>
                </a:lnTo>
                <a:lnTo>
                  <a:pt x="21952" y="93422"/>
                </a:lnTo>
                <a:lnTo>
                  <a:pt x="19388" y="98000"/>
                </a:lnTo>
                <a:lnTo>
                  <a:pt x="14422" y="107320"/>
                </a:lnTo>
                <a:lnTo>
                  <a:pt x="11986" y="112028"/>
                </a:lnTo>
                <a:lnTo>
                  <a:pt x="10362" y="117548"/>
                </a:lnTo>
                <a:lnTo>
                  <a:pt x="9280" y="123609"/>
                </a:lnTo>
                <a:lnTo>
                  <a:pt x="8558" y="130031"/>
                </a:lnTo>
                <a:lnTo>
                  <a:pt x="7283" y="135106"/>
                </a:lnTo>
                <a:lnTo>
                  <a:pt x="5639" y="139283"/>
                </a:lnTo>
                <a:lnTo>
                  <a:pt x="3751" y="142861"/>
                </a:lnTo>
                <a:lnTo>
                  <a:pt x="1650" y="151071"/>
                </a:lnTo>
                <a:lnTo>
                  <a:pt x="1091" y="155483"/>
                </a:lnTo>
                <a:lnTo>
                  <a:pt x="718" y="160011"/>
                </a:lnTo>
                <a:lnTo>
                  <a:pt x="469" y="164618"/>
                </a:lnTo>
                <a:lnTo>
                  <a:pt x="119" y="176569"/>
                </a:lnTo>
                <a:lnTo>
                  <a:pt x="0" y="191511"/>
                </a:lnTo>
                <a:lnTo>
                  <a:pt x="784" y="195142"/>
                </a:lnTo>
                <a:lnTo>
                  <a:pt x="3773" y="201294"/>
                </a:lnTo>
                <a:lnTo>
                  <a:pt x="7746" y="208791"/>
                </a:lnTo>
                <a:lnTo>
                  <a:pt x="9917" y="213013"/>
                </a:lnTo>
                <a:lnTo>
                  <a:pt x="12158" y="216621"/>
                </a:lnTo>
                <a:lnTo>
                  <a:pt x="14446" y="219820"/>
                </a:lnTo>
                <a:lnTo>
                  <a:pt x="16765" y="222747"/>
                </a:lnTo>
                <a:lnTo>
                  <a:pt x="19104" y="225492"/>
                </a:lnTo>
                <a:lnTo>
                  <a:pt x="21458" y="228115"/>
                </a:lnTo>
                <a:lnTo>
                  <a:pt x="23820" y="230658"/>
                </a:lnTo>
                <a:lnTo>
                  <a:pt x="25396" y="233147"/>
                </a:lnTo>
                <a:lnTo>
                  <a:pt x="27146" y="238029"/>
                </a:lnTo>
                <a:lnTo>
                  <a:pt x="29201" y="240442"/>
                </a:lnTo>
                <a:lnTo>
                  <a:pt x="32157" y="242845"/>
                </a:lnTo>
                <a:lnTo>
                  <a:pt x="35716" y="245240"/>
                </a:lnTo>
                <a:lnTo>
                  <a:pt x="38882" y="247631"/>
                </a:lnTo>
                <a:lnTo>
                  <a:pt x="41788" y="250019"/>
                </a:lnTo>
                <a:lnTo>
                  <a:pt x="44518" y="252404"/>
                </a:lnTo>
                <a:lnTo>
                  <a:pt x="47131" y="254788"/>
                </a:lnTo>
                <a:lnTo>
                  <a:pt x="52152" y="259554"/>
                </a:lnTo>
                <a:lnTo>
                  <a:pt x="54602" y="261142"/>
                </a:lnTo>
                <a:lnTo>
                  <a:pt x="57029" y="262201"/>
                </a:lnTo>
                <a:lnTo>
                  <a:pt x="59442" y="262906"/>
                </a:lnTo>
                <a:lnTo>
                  <a:pt x="61843" y="264171"/>
                </a:lnTo>
                <a:lnTo>
                  <a:pt x="64238" y="265808"/>
                </a:lnTo>
                <a:lnTo>
                  <a:pt x="66628" y="267692"/>
                </a:lnTo>
                <a:lnTo>
                  <a:pt x="69809" y="268949"/>
                </a:lnTo>
                <a:lnTo>
                  <a:pt x="73517" y="269787"/>
                </a:lnTo>
                <a:lnTo>
                  <a:pt x="77577" y="270345"/>
                </a:lnTo>
                <a:lnTo>
                  <a:pt x="81077" y="271511"/>
                </a:lnTo>
                <a:lnTo>
                  <a:pt x="84204" y="273082"/>
                </a:lnTo>
                <a:lnTo>
                  <a:pt x="87082" y="274923"/>
                </a:lnTo>
                <a:lnTo>
                  <a:pt x="89795" y="276151"/>
                </a:lnTo>
                <a:lnTo>
                  <a:pt x="92398" y="276969"/>
                </a:lnTo>
                <a:lnTo>
                  <a:pt x="94927" y="277515"/>
                </a:lnTo>
                <a:lnTo>
                  <a:pt x="97406" y="277879"/>
                </a:lnTo>
                <a:lnTo>
                  <a:pt x="99853" y="278121"/>
                </a:lnTo>
                <a:lnTo>
                  <a:pt x="107127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8" name="SMARTInkAnnotation229"/>
          <p:cNvSpPr/>
          <p:nvPr/>
        </p:nvSpPr>
        <p:spPr>
          <a:xfrm>
            <a:off x="8052089" y="2964656"/>
            <a:ext cx="127505" cy="85726"/>
          </a:xfrm>
          <a:custGeom>
            <a:avLst/>
            <a:gdLst/>
            <a:ahLst/>
            <a:cxnLst/>
            <a:rect l="0" t="0" r="0" b="0"/>
            <a:pathLst>
              <a:path w="127505" h="85726">
                <a:moveTo>
                  <a:pt x="41779" y="0"/>
                </a:moveTo>
                <a:lnTo>
                  <a:pt x="47930" y="0"/>
                </a:lnTo>
                <a:lnTo>
                  <a:pt x="48260" y="794"/>
                </a:lnTo>
                <a:lnTo>
                  <a:pt x="48481" y="2116"/>
                </a:lnTo>
                <a:lnTo>
                  <a:pt x="48629" y="3792"/>
                </a:lnTo>
                <a:lnTo>
                  <a:pt x="47933" y="4909"/>
                </a:lnTo>
                <a:lnTo>
                  <a:pt x="46676" y="5654"/>
                </a:lnTo>
                <a:lnTo>
                  <a:pt x="45043" y="6151"/>
                </a:lnTo>
                <a:lnTo>
                  <a:pt x="43956" y="7275"/>
                </a:lnTo>
                <a:lnTo>
                  <a:pt x="43230" y="8819"/>
                </a:lnTo>
                <a:lnTo>
                  <a:pt x="42746" y="10642"/>
                </a:lnTo>
                <a:lnTo>
                  <a:pt x="41630" y="12651"/>
                </a:lnTo>
                <a:lnTo>
                  <a:pt x="40092" y="14784"/>
                </a:lnTo>
                <a:lnTo>
                  <a:pt x="38273" y="16999"/>
                </a:lnTo>
                <a:lnTo>
                  <a:pt x="37060" y="19270"/>
                </a:lnTo>
                <a:lnTo>
                  <a:pt x="36252" y="21578"/>
                </a:lnTo>
                <a:lnTo>
                  <a:pt x="35713" y="23910"/>
                </a:lnTo>
                <a:lnTo>
                  <a:pt x="34560" y="26259"/>
                </a:lnTo>
                <a:lnTo>
                  <a:pt x="32998" y="28619"/>
                </a:lnTo>
                <a:lnTo>
                  <a:pt x="31162" y="30985"/>
                </a:lnTo>
                <a:lnTo>
                  <a:pt x="29144" y="34150"/>
                </a:lnTo>
                <a:lnTo>
                  <a:pt x="27007" y="37848"/>
                </a:lnTo>
                <a:lnTo>
                  <a:pt x="24786" y="41900"/>
                </a:lnTo>
                <a:lnTo>
                  <a:pt x="22513" y="45396"/>
                </a:lnTo>
                <a:lnTo>
                  <a:pt x="20204" y="48520"/>
                </a:lnTo>
                <a:lnTo>
                  <a:pt x="17871" y="51397"/>
                </a:lnTo>
                <a:lnTo>
                  <a:pt x="16315" y="54108"/>
                </a:lnTo>
                <a:lnTo>
                  <a:pt x="15279" y="56710"/>
                </a:lnTo>
                <a:lnTo>
                  <a:pt x="14586" y="59237"/>
                </a:lnTo>
                <a:lnTo>
                  <a:pt x="14125" y="61717"/>
                </a:lnTo>
                <a:lnTo>
                  <a:pt x="13818" y="64163"/>
                </a:lnTo>
                <a:lnTo>
                  <a:pt x="13614" y="66588"/>
                </a:lnTo>
                <a:lnTo>
                  <a:pt x="12683" y="68205"/>
                </a:lnTo>
                <a:lnTo>
                  <a:pt x="11269" y="69282"/>
                </a:lnTo>
                <a:lnTo>
                  <a:pt x="7089" y="71012"/>
                </a:lnTo>
                <a:lnTo>
                  <a:pt x="4401" y="73365"/>
                </a:lnTo>
                <a:lnTo>
                  <a:pt x="0" y="77551"/>
                </a:lnTo>
                <a:lnTo>
                  <a:pt x="432" y="77894"/>
                </a:lnTo>
                <a:lnTo>
                  <a:pt x="4040" y="78378"/>
                </a:lnTo>
                <a:lnTo>
                  <a:pt x="7777" y="78541"/>
                </a:lnTo>
                <a:lnTo>
                  <a:pt x="22829" y="78579"/>
                </a:lnTo>
                <a:lnTo>
                  <a:pt x="25177" y="77786"/>
                </a:lnTo>
                <a:lnTo>
                  <a:pt x="27536" y="76463"/>
                </a:lnTo>
                <a:lnTo>
                  <a:pt x="29902" y="74788"/>
                </a:lnTo>
                <a:lnTo>
                  <a:pt x="33068" y="73671"/>
                </a:lnTo>
                <a:lnTo>
                  <a:pt x="36766" y="72927"/>
                </a:lnTo>
                <a:lnTo>
                  <a:pt x="40817" y="72430"/>
                </a:lnTo>
                <a:lnTo>
                  <a:pt x="45106" y="72099"/>
                </a:lnTo>
                <a:lnTo>
                  <a:pt x="49554" y="71879"/>
                </a:lnTo>
                <a:lnTo>
                  <a:pt x="58728" y="71634"/>
                </a:lnTo>
                <a:lnTo>
                  <a:pt x="92766" y="71445"/>
                </a:lnTo>
                <a:lnTo>
                  <a:pt x="95614" y="72236"/>
                </a:lnTo>
                <a:lnTo>
                  <a:pt x="98306" y="73557"/>
                </a:lnTo>
                <a:lnTo>
                  <a:pt x="100896" y="75232"/>
                </a:lnTo>
                <a:lnTo>
                  <a:pt x="104208" y="76348"/>
                </a:lnTo>
                <a:lnTo>
                  <a:pt x="108005" y="77092"/>
                </a:lnTo>
                <a:lnTo>
                  <a:pt x="117920" y="78287"/>
                </a:lnTo>
                <a:lnTo>
                  <a:pt x="121391" y="80567"/>
                </a:lnTo>
                <a:lnTo>
                  <a:pt x="127504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9" name="SMARTInkAnnotation230"/>
          <p:cNvSpPr/>
          <p:nvPr/>
        </p:nvSpPr>
        <p:spPr>
          <a:xfrm>
            <a:off x="8165306" y="2964656"/>
            <a:ext cx="1" cy="178595"/>
          </a:xfrm>
          <a:custGeom>
            <a:avLst/>
            <a:gdLst/>
            <a:ahLst/>
            <a:cxnLst/>
            <a:rect l="0" t="0" r="0" b="0"/>
            <a:pathLst>
              <a:path w="1" h="178595">
                <a:moveTo>
                  <a:pt x="0" y="0"/>
                </a:move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0" name="SMARTInkAnnotation231"/>
          <p:cNvSpPr/>
          <p:nvPr/>
        </p:nvSpPr>
        <p:spPr>
          <a:xfrm>
            <a:off x="8240515" y="2943225"/>
            <a:ext cx="159095" cy="213913"/>
          </a:xfrm>
          <a:custGeom>
            <a:avLst/>
            <a:gdLst/>
            <a:ahLst/>
            <a:cxnLst/>
            <a:rect l="0" t="0" r="0" b="0"/>
            <a:pathLst>
              <a:path w="159095" h="213913">
                <a:moveTo>
                  <a:pt x="89097" y="7143"/>
                </a:moveTo>
                <a:lnTo>
                  <a:pt x="72097" y="7143"/>
                </a:lnTo>
                <a:lnTo>
                  <a:pt x="69827" y="7937"/>
                </a:lnTo>
                <a:lnTo>
                  <a:pt x="65187" y="10936"/>
                </a:lnTo>
                <a:lnTo>
                  <a:pt x="60479" y="14914"/>
                </a:lnTo>
                <a:lnTo>
                  <a:pt x="55741" y="19328"/>
                </a:lnTo>
                <a:lnTo>
                  <a:pt x="50988" y="23936"/>
                </a:lnTo>
                <a:lnTo>
                  <a:pt x="47817" y="26276"/>
                </a:lnTo>
                <a:lnTo>
                  <a:pt x="44114" y="28630"/>
                </a:lnTo>
                <a:lnTo>
                  <a:pt x="40058" y="30993"/>
                </a:lnTo>
                <a:lnTo>
                  <a:pt x="36561" y="33362"/>
                </a:lnTo>
                <a:lnTo>
                  <a:pt x="33436" y="35735"/>
                </a:lnTo>
                <a:lnTo>
                  <a:pt x="30558" y="38110"/>
                </a:lnTo>
                <a:lnTo>
                  <a:pt x="27846" y="40488"/>
                </a:lnTo>
                <a:lnTo>
                  <a:pt x="25244" y="42867"/>
                </a:lnTo>
                <a:lnTo>
                  <a:pt x="20238" y="47627"/>
                </a:lnTo>
                <a:lnTo>
                  <a:pt x="8160" y="59531"/>
                </a:lnTo>
                <a:lnTo>
                  <a:pt x="6565" y="61912"/>
                </a:lnTo>
                <a:lnTo>
                  <a:pt x="4791" y="66675"/>
                </a:lnTo>
                <a:lnTo>
                  <a:pt x="1886" y="71437"/>
                </a:lnTo>
                <a:lnTo>
                  <a:pt x="0" y="73818"/>
                </a:lnTo>
                <a:lnTo>
                  <a:pt x="1124" y="77787"/>
                </a:lnTo>
                <a:lnTo>
                  <a:pt x="4255" y="82814"/>
                </a:lnTo>
                <a:lnTo>
                  <a:pt x="8723" y="88547"/>
                </a:lnTo>
                <a:lnTo>
                  <a:pt x="12495" y="93162"/>
                </a:lnTo>
                <a:lnTo>
                  <a:pt x="15805" y="97033"/>
                </a:lnTo>
                <a:lnTo>
                  <a:pt x="18805" y="100408"/>
                </a:lnTo>
                <a:lnTo>
                  <a:pt x="22392" y="102657"/>
                </a:lnTo>
                <a:lnTo>
                  <a:pt x="26371" y="104156"/>
                </a:lnTo>
                <a:lnTo>
                  <a:pt x="30611" y="105156"/>
                </a:lnTo>
                <a:lnTo>
                  <a:pt x="35026" y="106616"/>
                </a:lnTo>
                <a:lnTo>
                  <a:pt x="39556" y="108384"/>
                </a:lnTo>
                <a:lnTo>
                  <a:pt x="44163" y="110356"/>
                </a:lnTo>
                <a:lnTo>
                  <a:pt x="48028" y="112464"/>
                </a:lnTo>
                <a:lnTo>
                  <a:pt x="51400" y="114663"/>
                </a:lnTo>
                <a:lnTo>
                  <a:pt x="54440" y="116923"/>
                </a:lnTo>
                <a:lnTo>
                  <a:pt x="58055" y="118430"/>
                </a:lnTo>
                <a:lnTo>
                  <a:pt x="62053" y="119435"/>
                </a:lnTo>
                <a:lnTo>
                  <a:pt x="66305" y="120104"/>
                </a:lnTo>
                <a:lnTo>
                  <a:pt x="69933" y="121344"/>
                </a:lnTo>
                <a:lnTo>
                  <a:pt x="73147" y="122965"/>
                </a:lnTo>
                <a:lnTo>
                  <a:pt x="76082" y="124839"/>
                </a:lnTo>
                <a:lnTo>
                  <a:pt x="79627" y="126882"/>
                </a:lnTo>
                <a:lnTo>
                  <a:pt x="87799" y="131269"/>
                </a:lnTo>
                <a:lnTo>
                  <a:pt x="91406" y="133550"/>
                </a:lnTo>
                <a:lnTo>
                  <a:pt x="94606" y="135864"/>
                </a:lnTo>
                <a:lnTo>
                  <a:pt x="97531" y="138201"/>
                </a:lnTo>
                <a:lnTo>
                  <a:pt x="100277" y="140553"/>
                </a:lnTo>
                <a:lnTo>
                  <a:pt x="102900" y="142914"/>
                </a:lnTo>
                <a:lnTo>
                  <a:pt x="105443" y="145282"/>
                </a:lnTo>
                <a:lnTo>
                  <a:pt x="107932" y="148448"/>
                </a:lnTo>
                <a:lnTo>
                  <a:pt x="110386" y="152147"/>
                </a:lnTo>
                <a:lnTo>
                  <a:pt x="112814" y="156200"/>
                </a:lnTo>
                <a:lnTo>
                  <a:pt x="115513" y="162820"/>
                </a:lnTo>
                <a:lnTo>
                  <a:pt x="116713" y="168408"/>
                </a:lnTo>
                <a:lnTo>
                  <a:pt x="117246" y="173537"/>
                </a:lnTo>
                <a:lnTo>
                  <a:pt x="116595" y="176016"/>
                </a:lnTo>
                <a:lnTo>
                  <a:pt x="113754" y="180888"/>
                </a:lnTo>
                <a:lnTo>
                  <a:pt x="112679" y="184092"/>
                </a:lnTo>
                <a:lnTo>
                  <a:pt x="111962" y="187815"/>
                </a:lnTo>
                <a:lnTo>
                  <a:pt x="111484" y="191885"/>
                </a:lnTo>
                <a:lnTo>
                  <a:pt x="110372" y="194598"/>
                </a:lnTo>
                <a:lnTo>
                  <a:pt x="108837" y="196407"/>
                </a:lnTo>
                <a:lnTo>
                  <a:pt x="105014" y="199211"/>
                </a:lnTo>
                <a:lnTo>
                  <a:pt x="100669" y="203103"/>
                </a:lnTo>
                <a:lnTo>
                  <a:pt x="97606" y="205252"/>
                </a:lnTo>
                <a:lnTo>
                  <a:pt x="93975" y="207478"/>
                </a:lnTo>
                <a:lnTo>
                  <a:pt x="89968" y="209756"/>
                </a:lnTo>
                <a:lnTo>
                  <a:pt x="86503" y="211275"/>
                </a:lnTo>
                <a:lnTo>
                  <a:pt x="83399" y="212287"/>
                </a:lnTo>
                <a:lnTo>
                  <a:pt x="80536" y="212962"/>
                </a:lnTo>
                <a:lnTo>
                  <a:pt x="77834" y="213412"/>
                </a:lnTo>
                <a:lnTo>
                  <a:pt x="75237" y="213712"/>
                </a:lnTo>
                <a:lnTo>
                  <a:pt x="72714" y="213912"/>
                </a:lnTo>
                <a:lnTo>
                  <a:pt x="71031" y="213252"/>
                </a:lnTo>
                <a:lnTo>
                  <a:pt x="69910" y="212018"/>
                </a:lnTo>
                <a:lnTo>
                  <a:pt x="69163" y="210401"/>
                </a:lnTo>
                <a:lnTo>
                  <a:pt x="67076" y="209324"/>
                </a:lnTo>
                <a:lnTo>
                  <a:pt x="64098" y="208605"/>
                </a:lnTo>
                <a:lnTo>
                  <a:pt x="60525" y="208126"/>
                </a:lnTo>
                <a:lnTo>
                  <a:pt x="57349" y="207807"/>
                </a:lnTo>
                <a:lnTo>
                  <a:pt x="54438" y="207594"/>
                </a:lnTo>
                <a:lnTo>
                  <a:pt x="51703" y="207452"/>
                </a:lnTo>
                <a:lnTo>
                  <a:pt x="49881" y="206564"/>
                </a:lnTo>
                <a:lnTo>
                  <a:pt x="48665" y="205178"/>
                </a:lnTo>
                <a:lnTo>
                  <a:pt x="47855" y="203460"/>
                </a:lnTo>
                <a:lnTo>
                  <a:pt x="42923" y="197250"/>
                </a:lnTo>
                <a:lnTo>
                  <a:pt x="38678" y="192706"/>
                </a:lnTo>
                <a:lnTo>
                  <a:pt x="36434" y="190383"/>
                </a:lnTo>
                <a:lnTo>
                  <a:pt x="34938" y="188041"/>
                </a:lnTo>
                <a:lnTo>
                  <a:pt x="33277" y="183321"/>
                </a:lnTo>
                <a:lnTo>
                  <a:pt x="32538" y="178578"/>
                </a:lnTo>
                <a:lnTo>
                  <a:pt x="32342" y="176202"/>
                </a:lnTo>
                <a:lnTo>
                  <a:pt x="33004" y="173030"/>
                </a:lnTo>
                <a:lnTo>
                  <a:pt x="34239" y="169328"/>
                </a:lnTo>
                <a:lnTo>
                  <a:pt x="35857" y="165273"/>
                </a:lnTo>
                <a:lnTo>
                  <a:pt x="37654" y="158650"/>
                </a:lnTo>
                <a:lnTo>
                  <a:pt x="38133" y="155773"/>
                </a:lnTo>
                <a:lnTo>
                  <a:pt x="40781" y="150459"/>
                </a:lnTo>
                <a:lnTo>
                  <a:pt x="45399" y="144658"/>
                </a:lnTo>
                <a:lnTo>
                  <a:pt x="48852" y="140889"/>
                </a:lnTo>
                <a:lnTo>
                  <a:pt x="56924" y="132467"/>
                </a:lnTo>
                <a:lnTo>
                  <a:pt x="65802" y="123432"/>
                </a:lnTo>
                <a:lnTo>
                  <a:pt x="69598" y="118801"/>
                </a:lnTo>
                <a:lnTo>
                  <a:pt x="72924" y="114125"/>
                </a:lnTo>
                <a:lnTo>
                  <a:pt x="75933" y="109421"/>
                </a:lnTo>
                <a:lnTo>
                  <a:pt x="80321" y="105491"/>
                </a:lnTo>
                <a:lnTo>
                  <a:pt x="85628" y="102077"/>
                </a:lnTo>
                <a:lnTo>
                  <a:pt x="91547" y="99008"/>
                </a:lnTo>
                <a:lnTo>
                  <a:pt x="97079" y="95374"/>
                </a:lnTo>
                <a:lnTo>
                  <a:pt x="102357" y="91364"/>
                </a:lnTo>
                <a:lnTo>
                  <a:pt x="107463" y="87103"/>
                </a:lnTo>
                <a:lnTo>
                  <a:pt x="111659" y="82675"/>
                </a:lnTo>
                <a:lnTo>
                  <a:pt x="115251" y="78135"/>
                </a:lnTo>
                <a:lnTo>
                  <a:pt x="118439" y="73521"/>
                </a:lnTo>
                <a:lnTo>
                  <a:pt x="122153" y="68858"/>
                </a:lnTo>
                <a:lnTo>
                  <a:pt x="126216" y="64161"/>
                </a:lnTo>
                <a:lnTo>
                  <a:pt x="134169" y="55503"/>
                </a:lnTo>
                <a:lnTo>
                  <a:pt x="143110" y="46167"/>
                </a:lnTo>
                <a:lnTo>
                  <a:pt x="155672" y="33459"/>
                </a:lnTo>
                <a:lnTo>
                  <a:pt x="157294" y="31037"/>
                </a:lnTo>
                <a:lnTo>
                  <a:pt x="159094" y="26229"/>
                </a:lnTo>
                <a:lnTo>
                  <a:pt x="158780" y="23836"/>
                </a:lnTo>
                <a:lnTo>
                  <a:pt x="157778" y="21447"/>
                </a:lnTo>
                <a:lnTo>
                  <a:pt x="154257" y="15701"/>
                </a:lnTo>
                <a:lnTo>
                  <a:pt x="149543" y="12799"/>
                </a:lnTo>
                <a:lnTo>
                  <a:pt x="146063" y="10914"/>
                </a:lnTo>
                <a:lnTo>
                  <a:pt x="142950" y="9657"/>
                </a:lnTo>
                <a:lnTo>
                  <a:pt x="140080" y="8819"/>
                </a:lnTo>
                <a:lnTo>
                  <a:pt x="137373" y="8261"/>
                </a:lnTo>
                <a:lnTo>
                  <a:pt x="134776" y="7095"/>
                </a:lnTo>
                <a:lnTo>
                  <a:pt x="132249" y="5523"/>
                </a:lnTo>
                <a:lnTo>
                  <a:pt x="129771" y="3682"/>
                </a:lnTo>
                <a:lnTo>
                  <a:pt x="126532" y="2455"/>
                </a:lnTo>
                <a:lnTo>
                  <a:pt x="122785" y="1636"/>
                </a:lnTo>
                <a:lnTo>
                  <a:pt x="118699" y="1091"/>
                </a:lnTo>
                <a:lnTo>
                  <a:pt x="115183" y="727"/>
                </a:lnTo>
                <a:lnTo>
                  <a:pt x="112043" y="485"/>
                </a:lnTo>
                <a:lnTo>
                  <a:pt x="109157" y="323"/>
                </a:lnTo>
                <a:lnTo>
                  <a:pt x="101717" y="143"/>
                </a:lnTo>
                <a:lnTo>
                  <a:pt x="748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1" name="SMARTInkAnnotation232"/>
          <p:cNvSpPr/>
          <p:nvPr/>
        </p:nvSpPr>
        <p:spPr>
          <a:xfrm>
            <a:off x="8386762" y="2836068"/>
            <a:ext cx="150009" cy="378620"/>
          </a:xfrm>
          <a:custGeom>
            <a:avLst/>
            <a:gdLst/>
            <a:ahLst/>
            <a:cxnLst/>
            <a:rect l="0" t="0" r="0" b="0"/>
            <a:pathLst>
              <a:path w="150009" h="378620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6498" y="11857"/>
                </a:lnTo>
                <a:lnTo>
                  <a:pt x="9888" y="12668"/>
                </a:lnTo>
                <a:lnTo>
                  <a:pt x="13736" y="13208"/>
                </a:lnTo>
                <a:lnTo>
                  <a:pt x="17888" y="14361"/>
                </a:lnTo>
                <a:lnTo>
                  <a:pt x="22244" y="15924"/>
                </a:lnTo>
                <a:lnTo>
                  <a:pt x="26736" y="17760"/>
                </a:lnTo>
                <a:lnTo>
                  <a:pt x="31317" y="19778"/>
                </a:lnTo>
                <a:lnTo>
                  <a:pt x="40642" y="24136"/>
                </a:lnTo>
                <a:lnTo>
                  <a:pt x="54816" y="31052"/>
                </a:lnTo>
                <a:lnTo>
                  <a:pt x="59563" y="34195"/>
                </a:lnTo>
                <a:lnTo>
                  <a:pt x="64315" y="37878"/>
                </a:lnTo>
                <a:lnTo>
                  <a:pt x="69069" y="41921"/>
                </a:lnTo>
                <a:lnTo>
                  <a:pt x="74623" y="45410"/>
                </a:lnTo>
                <a:lnTo>
                  <a:pt x="80704" y="48530"/>
                </a:lnTo>
                <a:lnTo>
                  <a:pt x="87140" y="51404"/>
                </a:lnTo>
                <a:lnTo>
                  <a:pt x="92225" y="54907"/>
                </a:lnTo>
                <a:lnTo>
                  <a:pt x="96408" y="58829"/>
                </a:lnTo>
                <a:lnTo>
                  <a:pt x="99991" y="63032"/>
                </a:lnTo>
                <a:lnTo>
                  <a:pt x="103173" y="67422"/>
                </a:lnTo>
                <a:lnTo>
                  <a:pt x="106088" y="71935"/>
                </a:lnTo>
                <a:lnTo>
                  <a:pt x="108825" y="76532"/>
                </a:lnTo>
                <a:lnTo>
                  <a:pt x="112237" y="81184"/>
                </a:lnTo>
                <a:lnTo>
                  <a:pt x="116099" y="85873"/>
                </a:lnTo>
                <a:lnTo>
                  <a:pt x="120262" y="90586"/>
                </a:lnTo>
                <a:lnTo>
                  <a:pt x="123830" y="95316"/>
                </a:lnTo>
                <a:lnTo>
                  <a:pt x="127004" y="100057"/>
                </a:lnTo>
                <a:lnTo>
                  <a:pt x="129913" y="104805"/>
                </a:lnTo>
                <a:lnTo>
                  <a:pt x="132645" y="109557"/>
                </a:lnTo>
                <a:lnTo>
                  <a:pt x="137800" y="119071"/>
                </a:lnTo>
                <a:lnTo>
                  <a:pt x="145163" y="133353"/>
                </a:lnTo>
                <a:lnTo>
                  <a:pt x="147861" y="144993"/>
                </a:lnTo>
                <a:lnTo>
                  <a:pt x="148580" y="151431"/>
                </a:lnTo>
                <a:lnTo>
                  <a:pt x="149059" y="158104"/>
                </a:lnTo>
                <a:lnTo>
                  <a:pt x="149378" y="164934"/>
                </a:lnTo>
                <a:lnTo>
                  <a:pt x="149830" y="183807"/>
                </a:lnTo>
                <a:lnTo>
                  <a:pt x="150008" y="228906"/>
                </a:lnTo>
                <a:lnTo>
                  <a:pt x="149218" y="235947"/>
                </a:lnTo>
                <a:lnTo>
                  <a:pt x="147897" y="243023"/>
                </a:lnTo>
                <a:lnTo>
                  <a:pt x="146223" y="250122"/>
                </a:lnTo>
                <a:lnTo>
                  <a:pt x="143518" y="256442"/>
                </a:lnTo>
                <a:lnTo>
                  <a:pt x="140129" y="262243"/>
                </a:lnTo>
                <a:lnTo>
                  <a:pt x="136282" y="267697"/>
                </a:lnTo>
                <a:lnTo>
                  <a:pt x="132924" y="273715"/>
                </a:lnTo>
                <a:lnTo>
                  <a:pt x="129891" y="280108"/>
                </a:lnTo>
                <a:lnTo>
                  <a:pt x="127075" y="286751"/>
                </a:lnTo>
                <a:lnTo>
                  <a:pt x="121831" y="298366"/>
                </a:lnTo>
                <a:lnTo>
                  <a:pt x="119320" y="303686"/>
                </a:lnTo>
                <a:lnTo>
                  <a:pt x="116059" y="308820"/>
                </a:lnTo>
                <a:lnTo>
                  <a:pt x="112298" y="313830"/>
                </a:lnTo>
                <a:lnTo>
                  <a:pt x="108203" y="318758"/>
                </a:lnTo>
                <a:lnTo>
                  <a:pt x="104679" y="323630"/>
                </a:lnTo>
                <a:lnTo>
                  <a:pt x="101536" y="328466"/>
                </a:lnTo>
                <a:lnTo>
                  <a:pt x="98647" y="333278"/>
                </a:lnTo>
                <a:lnTo>
                  <a:pt x="95133" y="338073"/>
                </a:lnTo>
                <a:lnTo>
                  <a:pt x="91204" y="342857"/>
                </a:lnTo>
                <a:lnTo>
                  <a:pt x="86997" y="347634"/>
                </a:lnTo>
                <a:lnTo>
                  <a:pt x="82322" y="355058"/>
                </a:lnTo>
                <a:lnTo>
                  <a:pt x="81074" y="358149"/>
                </a:lnTo>
                <a:lnTo>
                  <a:pt x="78656" y="361004"/>
                </a:lnTo>
                <a:lnTo>
                  <a:pt x="75456" y="363701"/>
                </a:lnTo>
                <a:lnTo>
                  <a:pt x="71735" y="366292"/>
                </a:lnTo>
                <a:lnTo>
                  <a:pt x="68461" y="368814"/>
                </a:lnTo>
                <a:lnTo>
                  <a:pt x="65484" y="371288"/>
                </a:lnTo>
                <a:lnTo>
                  <a:pt x="62707" y="373732"/>
                </a:lnTo>
                <a:lnTo>
                  <a:pt x="60061" y="375361"/>
                </a:lnTo>
                <a:lnTo>
                  <a:pt x="57503" y="376447"/>
                </a:lnTo>
                <a:lnTo>
                  <a:pt x="55004" y="377171"/>
                </a:lnTo>
                <a:lnTo>
                  <a:pt x="52544" y="377654"/>
                </a:lnTo>
                <a:lnTo>
                  <a:pt x="50110" y="377975"/>
                </a:lnTo>
                <a:lnTo>
                  <a:pt x="42863" y="3786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2" name="SMARTInkAnnotation233"/>
          <p:cNvSpPr/>
          <p:nvPr/>
        </p:nvSpPr>
        <p:spPr>
          <a:xfrm>
            <a:off x="8601451" y="2986087"/>
            <a:ext cx="78205" cy="135732"/>
          </a:xfrm>
          <a:custGeom>
            <a:avLst/>
            <a:gdLst/>
            <a:ahLst/>
            <a:cxnLst/>
            <a:rect l="0" t="0" r="0" b="0"/>
            <a:pathLst>
              <a:path w="78205" h="135732">
                <a:moveTo>
                  <a:pt x="78204" y="0"/>
                </a:moveTo>
                <a:lnTo>
                  <a:pt x="55053" y="0"/>
                </a:lnTo>
                <a:lnTo>
                  <a:pt x="53246" y="794"/>
                </a:lnTo>
                <a:lnTo>
                  <a:pt x="52040" y="2117"/>
                </a:lnTo>
                <a:lnTo>
                  <a:pt x="51237" y="3793"/>
                </a:lnTo>
                <a:lnTo>
                  <a:pt x="49906" y="4910"/>
                </a:lnTo>
                <a:lnTo>
                  <a:pt x="48227" y="5654"/>
                </a:lnTo>
                <a:lnTo>
                  <a:pt x="46312" y="6151"/>
                </a:lnTo>
                <a:lnTo>
                  <a:pt x="44242" y="6482"/>
                </a:lnTo>
                <a:lnTo>
                  <a:pt x="42071" y="6702"/>
                </a:lnTo>
                <a:lnTo>
                  <a:pt x="39827" y="6850"/>
                </a:lnTo>
                <a:lnTo>
                  <a:pt x="38331" y="7741"/>
                </a:lnTo>
                <a:lnTo>
                  <a:pt x="37335" y="9130"/>
                </a:lnTo>
                <a:lnTo>
                  <a:pt x="36670" y="10849"/>
                </a:lnTo>
                <a:lnTo>
                  <a:pt x="35433" y="12789"/>
                </a:lnTo>
                <a:lnTo>
                  <a:pt x="33814" y="14876"/>
                </a:lnTo>
                <a:lnTo>
                  <a:pt x="31943" y="17061"/>
                </a:lnTo>
                <a:lnTo>
                  <a:pt x="27519" y="24074"/>
                </a:lnTo>
                <a:lnTo>
                  <a:pt x="14138" y="46683"/>
                </a:lnTo>
                <a:lnTo>
                  <a:pt x="9300" y="55728"/>
                </a:lnTo>
                <a:lnTo>
                  <a:pt x="6073" y="62552"/>
                </a:lnTo>
                <a:lnTo>
                  <a:pt x="3923" y="67895"/>
                </a:lnTo>
                <a:lnTo>
                  <a:pt x="2490" y="72251"/>
                </a:lnTo>
                <a:lnTo>
                  <a:pt x="1534" y="75949"/>
                </a:lnTo>
                <a:lnTo>
                  <a:pt x="896" y="79208"/>
                </a:lnTo>
                <a:lnTo>
                  <a:pt x="472" y="82174"/>
                </a:lnTo>
                <a:lnTo>
                  <a:pt x="189" y="84945"/>
                </a:lnTo>
                <a:lnTo>
                  <a:pt x="0" y="87587"/>
                </a:lnTo>
                <a:lnTo>
                  <a:pt x="668" y="90141"/>
                </a:lnTo>
                <a:lnTo>
                  <a:pt x="1908" y="92638"/>
                </a:lnTo>
                <a:lnTo>
                  <a:pt x="3527" y="95096"/>
                </a:lnTo>
                <a:lnTo>
                  <a:pt x="4606" y="97529"/>
                </a:lnTo>
                <a:lnTo>
                  <a:pt x="5326" y="99944"/>
                </a:lnTo>
                <a:lnTo>
                  <a:pt x="5807" y="102348"/>
                </a:lnTo>
                <a:lnTo>
                  <a:pt x="6921" y="104745"/>
                </a:lnTo>
                <a:lnTo>
                  <a:pt x="8456" y="107136"/>
                </a:lnTo>
                <a:lnTo>
                  <a:pt x="10275" y="109524"/>
                </a:lnTo>
                <a:lnTo>
                  <a:pt x="12281" y="111910"/>
                </a:lnTo>
                <a:lnTo>
                  <a:pt x="14411" y="114294"/>
                </a:lnTo>
                <a:lnTo>
                  <a:pt x="18896" y="119060"/>
                </a:lnTo>
                <a:lnTo>
                  <a:pt x="23534" y="123824"/>
                </a:lnTo>
                <a:lnTo>
                  <a:pt x="26675" y="125412"/>
                </a:lnTo>
                <a:lnTo>
                  <a:pt x="30359" y="126470"/>
                </a:lnTo>
                <a:lnTo>
                  <a:pt x="34400" y="127176"/>
                </a:lnTo>
                <a:lnTo>
                  <a:pt x="37889" y="128440"/>
                </a:lnTo>
                <a:lnTo>
                  <a:pt x="41009" y="130077"/>
                </a:lnTo>
                <a:lnTo>
                  <a:pt x="43883" y="131962"/>
                </a:lnTo>
                <a:lnTo>
                  <a:pt x="47386" y="133218"/>
                </a:lnTo>
                <a:lnTo>
                  <a:pt x="51309" y="134056"/>
                </a:lnTo>
                <a:lnTo>
                  <a:pt x="55511" y="134614"/>
                </a:lnTo>
                <a:lnTo>
                  <a:pt x="59106" y="134987"/>
                </a:lnTo>
                <a:lnTo>
                  <a:pt x="62296" y="135235"/>
                </a:lnTo>
                <a:lnTo>
                  <a:pt x="71060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3" name="SMARTInkAnnotation234"/>
          <p:cNvSpPr/>
          <p:nvPr/>
        </p:nvSpPr>
        <p:spPr>
          <a:xfrm>
            <a:off x="8736866" y="2986087"/>
            <a:ext cx="99752" cy="127497"/>
          </a:xfrm>
          <a:custGeom>
            <a:avLst/>
            <a:gdLst/>
            <a:ahLst/>
            <a:cxnLst/>
            <a:rect l="0" t="0" r="0" b="0"/>
            <a:pathLst>
              <a:path w="99752" h="127497">
                <a:moveTo>
                  <a:pt x="42802" y="21431"/>
                </a:moveTo>
                <a:lnTo>
                  <a:pt x="39009" y="21431"/>
                </a:lnTo>
                <a:lnTo>
                  <a:pt x="37893" y="20638"/>
                </a:lnTo>
                <a:lnTo>
                  <a:pt x="37148" y="19315"/>
                </a:lnTo>
                <a:lnTo>
                  <a:pt x="35685" y="14375"/>
                </a:lnTo>
                <a:lnTo>
                  <a:pt x="33553" y="14326"/>
                </a:lnTo>
                <a:lnTo>
                  <a:pt x="29510" y="14295"/>
                </a:lnTo>
                <a:lnTo>
                  <a:pt x="26840" y="16408"/>
                </a:lnTo>
                <a:lnTo>
                  <a:pt x="25017" y="18082"/>
                </a:lnTo>
                <a:lnTo>
                  <a:pt x="23803" y="19992"/>
                </a:lnTo>
                <a:lnTo>
                  <a:pt x="22992" y="22060"/>
                </a:lnTo>
                <a:lnTo>
                  <a:pt x="22452" y="24231"/>
                </a:lnTo>
                <a:lnTo>
                  <a:pt x="21298" y="26473"/>
                </a:lnTo>
                <a:lnTo>
                  <a:pt x="19735" y="28761"/>
                </a:lnTo>
                <a:lnTo>
                  <a:pt x="17899" y="31080"/>
                </a:lnTo>
                <a:lnTo>
                  <a:pt x="15088" y="34214"/>
                </a:lnTo>
                <a:lnTo>
                  <a:pt x="7731" y="41929"/>
                </a:lnTo>
                <a:lnTo>
                  <a:pt x="5134" y="46209"/>
                </a:lnTo>
                <a:lnTo>
                  <a:pt x="3402" y="50650"/>
                </a:lnTo>
                <a:lnTo>
                  <a:pt x="2248" y="55198"/>
                </a:lnTo>
                <a:lnTo>
                  <a:pt x="1480" y="59024"/>
                </a:lnTo>
                <a:lnTo>
                  <a:pt x="967" y="62368"/>
                </a:lnTo>
                <a:lnTo>
                  <a:pt x="625" y="65391"/>
                </a:lnTo>
                <a:lnTo>
                  <a:pt x="396" y="68200"/>
                </a:lnTo>
                <a:lnTo>
                  <a:pt x="244" y="70867"/>
                </a:lnTo>
                <a:lnTo>
                  <a:pt x="142" y="73438"/>
                </a:lnTo>
                <a:lnTo>
                  <a:pt x="0" y="84642"/>
                </a:lnTo>
                <a:lnTo>
                  <a:pt x="774" y="88178"/>
                </a:lnTo>
                <a:lnTo>
                  <a:pt x="2084" y="91329"/>
                </a:lnTo>
                <a:lnTo>
                  <a:pt x="3750" y="94224"/>
                </a:lnTo>
                <a:lnTo>
                  <a:pt x="4862" y="96947"/>
                </a:lnTo>
                <a:lnTo>
                  <a:pt x="5602" y="99557"/>
                </a:lnTo>
                <a:lnTo>
                  <a:pt x="6097" y="102090"/>
                </a:lnTo>
                <a:lnTo>
                  <a:pt x="7219" y="104572"/>
                </a:lnTo>
                <a:lnTo>
                  <a:pt x="8762" y="107021"/>
                </a:lnTo>
                <a:lnTo>
                  <a:pt x="10585" y="109448"/>
                </a:lnTo>
                <a:lnTo>
                  <a:pt x="12592" y="111065"/>
                </a:lnTo>
                <a:lnTo>
                  <a:pt x="14724" y="112143"/>
                </a:lnTo>
                <a:lnTo>
                  <a:pt x="16940" y="112862"/>
                </a:lnTo>
                <a:lnTo>
                  <a:pt x="18418" y="114135"/>
                </a:lnTo>
                <a:lnTo>
                  <a:pt x="19403" y="115778"/>
                </a:lnTo>
                <a:lnTo>
                  <a:pt x="20059" y="117666"/>
                </a:lnTo>
                <a:lnTo>
                  <a:pt x="22083" y="118925"/>
                </a:lnTo>
                <a:lnTo>
                  <a:pt x="25022" y="119765"/>
                </a:lnTo>
                <a:lnTo>
                  <a:pt x="28567" y="120324"/>
                </a:lnTo>
                <a:lnTo>
                  <a:pt x="31725" y="121491"/>
                </a:lnTo>
                <a:lnTo>
                  <a:pt x="34624" y="123063"/>
                </a:lnTo>
                <a:lnTo>
                  <a:pt x="37351" y="124904"/>
                </a:lnTo>
                <a:lnTo>
                  <a:pt x="39961" y="126132"/>
                </a:lnTo>
                <a:lnTo>
                  <a:pt x="42496" y="126951"/>
                </a:lnTo>
                <a:lnTo>
                  <a:pt x="44980" y="127496"/>
                </a:lnTo>
                <a:lnTo>
                  <a:pt x="47428" y="127066"/>
                </a:lnTo>
                <a:lnTo>
                  <a:pt x="49855" y="125986"/>
                </a:lnTo>
                <a:lnTo>
                  <a:pt x="52268" y="124472"/>
                </a:lnTo>
                <a:lnTo>
                  <a:pt x="54668" y="123463"/>
                </a:lnTo>
                <a:lnTo>
                  <a:pt x="57063" y="122790"/>
                </a:lnTo>
                <a:lnTo>
                  <a:pt x="59454" y="122341"/>
                </a:lnTo>
                <a:lnTo>
                  <a:pt x="64222" y="118073"/>
                </a:lnTo>
                <a:lnTo>
                  <a:pt x="70577" y="111259"/>
                </a:lnTo>
                <a:lnTo>
                  <a:pt x="83721" y="96280"/>
                </a:lnTo>
                <a:lnTo>
                  <a:pt x="92210" y="86977"/>
                </a:lnTo>
                <a:lnTo>
                  <a:pt x="94791" y="82591"/>
                </a:lnTo>
                <a:lnTo>
                  <a:pt x="96512" y="78079"/>
                </a:lnTo>
                <a:lnTo>
                  <a:pt x="97658" y="73484"/>
                </a:lnTo>
                <a:lnTo>
                  <a:pt x="98423" y="69627"/>
                </a:lnTo>
                <a:lnTo>
                  <a:pt x="98934" y="66262"/>
                </a:lnTo>
                <a:lnTo>
                  <a:pt x="99273" y="63224"/>
                </a:lnTo>
                <a:lnTo>
                  <a:pt x="99500" y="60406"/>
                </a:lnTo>
                <a:lnTo>
                  <a:pt x="99651" y="57733"/>
                </a:lnTo>
                <a:lnTo>
                  <a:pt x="99751" y="55157"/>
                </a:lnTo>
                <a:lnTo>
                  <a:pt x="99024" y="51059"/>
                </a:lnTo>
                <a:lnTo>
                  <a:pt x="97746" y="45946"/>
                </a:lnTo>
                <a:lnTo>
                  <a:pt x="96101" y="40155"/>
                </a:lnTo>
                <a:lnTo>
                  <a:pt x="95004" y="35502"/>
                </a:lnTo>
                <a:lnTo>
                  <a:pt x="94272" y="31605"/>
                </a:lnTo>
                <a:lnTo>
                  <a:pt x="93784" y="28214"/>
                </a:lnTo>
                <a:lnTo>
                  <a:pt x="92665" y="25159"/>
                </a:lnTo>
                <a:lnTo>
                  <a:pt x="91126" y="22329"/>
                </a:lnTo>
                <a:lnTo>
                  <a:pt x="89306" y="19649"/>
                </a:lnTo>
                <a:lnTo>
                  <a:pt x="88093" y="17068"/>
                </a:lnTo>
                <a:lnTo>
                  <a:pt x="87283" y="14554"/>
                </a:lnTo>
                <a:lnTo>
                  <a:pt x="86744" y="12084"/>
                </a:lnTo>
                <a:lnTo>
                  <a:pt x="85590" y="9643"/>
                </a:lnTo>
                <a:lnTo>
                  <a:pt x="84028" y="7223"/>
                </a:lnTo>
                <a:lnTo>
                  <a:pt x="82193" y="4815"/>
                </a:lnTo>
                <a:lnTo>
                  <a:pt x="80174" y="3210"/>
                </a:lnTo>
                <a:lnTo>
                  <a:pt x="78037" y="2140"/>
                </a:lnTo>
                <a:lnTo>
                  <a:pt x="72693" y="423"/>
                </a:lnTo>
                <a:lnTo>
                  <a:pt x="69846" y="188"/>
                </a:lnTo>
                <a:lnTo>
                  <a:pt x="65934" y="84"/>
                </a:lnTo>
                <a:lnTo>
                  <a:pt x="570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4" name="SMARTInkAnnotation235"/>
          <p:cNvSpPr/>
          <p:nvPr/>
        </p:nvSpPr>
        <p:spPr>
          <a:xfrm>
            <a:off x="8858250" y="2943250"/>
            <a:ext cx="78468" cy="200001"/>
          </a:xfrm>
          <a:custGeom>
            <a:avLst/>
            <a:gdLst/>
            <a:ahLst/>
            <a:cxnLst/>
            <a:rect l="0" t="0" r="0" b="0"/>
            <a:pathLst>
              <a:path w="78468" h="200001">
                <a:moveTo>
                  <a:pt x="57150" y="7118"/>
                </a:moveTo>
                <a:lnTo>
                  <a:pt x="64234" y="33"/>
                </a:lnTo>
                <a:lnTo>
                  <a:pt x="64267" y="0"/>
                </a:lnTo>
                <a:lnTo>
                  <a:pt x="64285" y="3775"/>
                </a:lnTo>
                <a:lnTo>
                  <a:pt x="63495" y="4889"/>
                </a:lnTo>
                <a:lnTo>
                  <a:pt x="62172" y="5632"/>
                </a:lnTo>
                <a:lnTo>
                  <a:pt x="60498" y="6128"/>
                </a:lnTo>
                <a:lnTo>
                  <a:pt x="58589" y="7252"/>
                </a:lnTo>
                <a:lnTo>
                  <a:pt x="56522" y="8795"/>
                </a:lnTo>
                <a:lnTo>
                  <a:pt x="54350" y="10617"/>
                </a:lnTo>
                <a:lnTo>
                  <a:pt x="51315" y="12626"/>
                </a:lnTo>
                <a:lnTo>
                  <a:pt x="47704" y="14759"/>
                </a:lnTo>
                <a:lnTo>
                  <a:pt x="43708" y="16975"/>
                </a:lnTo>
                <a:lnTo>
                  <a:pt x="41044" y="19245"/>
                </a:lnTo>
                <a:lnTo>
                  <a:pt x="39269" y="21553"/>
                </a:lnTo>
                <a:lnTo>
                  <a:pt x="38086" y="23885"/>
                </a:lnTo>
                <a:lnTo>
                  <a:pt x="36503" y="25440"/>
                </a:lnTo>
                <a:lnTo>
                  <a:pt x="34654" y="26477"/>
                </a:lnTo>
                <a:lnTo>
                  <a:pt x="32628" y="27168"/>
                </a:lnTo>
                <a:lnTo>
                  <a:pt x="30482" y="28422"/>
                </a:lnTo>
                <a:lnTo>
                  <a:pt x="28260" y="30052"/>
                </a:lnTo>
                <a:lnTo>
                  <a:pt x="22780" y="34579"/>
                </a:lnTo>
                <a:lnTo>
                  <a:pt x="22329" y="35744"/>
                </a:lnTo>
                <a:lnTo>
                  <a:pt x="21697" y="41176"/>
                </a:lnTo>
                <a:lnTo>
                  <a:pt x="21483" y="48006"/>
                </a:lnTo>
                <a:lnTo>
                  <a:pt x="21441" y="53383"/>
                </a:lnTo>
                <a:lnTo>
                  <a:pt x="25406" y="57805"/>
                </a:lnTo>
                <a:lnTo>
                  <a:pt x="32018" y="63928"/>
                </a:lnTo>
                <a:lnTo>
                  <a:pt x="40395" y="71185"/>
                </a:lnTo>
                <a:lnTo>
                  <a:pt x="47568" y="76817"/>
                </a:lnTo>
                <a:lnTo>
                  <a:pt x="53937" y="81365"/>
                </a:lnTo>
                <a:lnTo>
                  <a:pt x="67981" y="90576"/>
                </a:lnTo>
                <a:lnTo>
                  <a:pt x="69926" y="92919"/>
                </a:lnTo>
                <a:lnTo>
                  <a:pt x="72018" y="96069"/>
                </a:lnTo>
                <a:lnTo>
                  <a:pt x="74206" y="99756"/>
                </a:lnTo>
                <a:lnTo>
                  <a:pt x="76637" y="105970"/>
                </a:lnTo>
                <a:lnTo>
                  <a:pt x="77716" y="111378"/>
                </a:lnTo>
                <a:lnTo>
                  <a:pt x="78197" y="116427"/>
                </a:lnTo>
                <a:lnTo>
                  <a:pt x="78409" y="121316"/>
                </a:lnTo>
                <a:lnTo>
                  <a:pt x="78467" y="123731"/>
                </a:lnTo>
                <a:lnTo>
                  <a:pt x="77711" y="126929"/>
                </a:lnTo>
                <a:lnTo>
                  <a:pt x="76413" y="130649"/>
                </a:lnTo>
                <a:lnTo>
                  <a:pt x="74755" y="134716"/>
                </a:lnTo>
                <a:lnTo>
                  <a:pt x="73648" y="138221"/>
                </a:lnTo>
                <a:lnTo>
                  <a:pt x="72420" y="144232"/>
                </a:lnTo>
                <a:lnTo>
                  <a:pt x="71298" y="146946"/>
                </a:lnTo>
                <a:lnTo>
                  <a:pt x="69757" y="149549"/>
                </a:lnTo>
                <a:lnTo>
                  <a:pt x="67936" y="152079"/>
                </a:lnTo>
                <a:lnTo>
                  <a:pt x="66722" y="155352"/>
                </a:lnTo>
                <a:lnTo>
                  <a:pt x="65912" y="159122"/>
                </a:lnTo>
                <a:lnTo>
                  <a:pt x="65372" y="163223"/>
                </a:lnTo>
                <a:lnTo>
                  <a:pt x="63426" y="166751"/>
                </a:lnTo>
                <a:lnTo>
                  <a:pt x="60540" y="169896"/>
                </a:lnTo>
                <a:lnTo>
                  <a:pt x="57029" y="172787"/>
                </a:lnTo>
                <a:lnTo>
                  <a:pt x="53894" y="175508"/>
                </a:lnTo>
                <a:lnTo>
                  <a:pt x="51010" y="178115"/>
                </a:lnTo>
                <a:lnTo>
                  <a:pt x="45690" y="183129"/>
                </a:lnTo>
                <a:lnTo>
                  <a:pt x="33397" y="195210"/>
                </a:lnTo>
                <a:lnTo>
                  <a:pt x="30995" y="196807"/>
                </a:lnTo>
                <a:lnTo>
                  <a:pt x="28601" y="197871"/>
                </a:lnTo>
                <a:lnTo>
                  <a:pt x="26211" y="198581"/>
                </a:lnTo>
                <a:lnTo>
                  <a:pt x="23824" y="199054"/>
                </a:lnTo>
                <a:lnTo>
                  <a:pt x="21439" y="199369"/>
                </a:lnTo>
                <a:lnTo>
                  <a:pt x="19054" y="199579"/>
                </a:lnTo>
                <a:lnTo>
                  <a:pt x="16672" y="199719"/>
                </a:lnTo>
                <a:lnTo>
                  <a:pt x="11907" y="199875"/>
                </a:lnTo>
                <a:lnTo>
                  <a:pt x="0" y="2000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5" name="SMARTInkAnnotation236"/>
          <p:cNvSpPr/>
          <p:nvPr/>
        </p:nvSpPr>
        <p:spPr>
          <a:xfrm>
            <a:off x="8958262" y="2850364"/>
            <a:ext cx="142876" cy="442906"/>
          </a:xfrm>
          <a:custGeom>
            <a:avLst/>
            <a:gdLst/>
            <a:ahLst/>
            <a:cxnLst/>
            <a:rect l="0" t="0" r="0" b="0"/>
            <a:pathLst>
              <a:path w="142876" h="442906">
                <a:moveTo>
                  <a:pt x="7144" y="442905"/>
                </a:moveTo>
                <a:lnTo>
                  <a:pt x="0" y="442905"/>
                </a:lnTo>
                <a:lnTo>
                  <a:pt x="0" y="432262"/>
                </a:lnTo>
                <a:lnTo>
                  <a:pt x="794" y="430253"/>
                </a:lnTo>
                <a:lnTo>
                  <a:pt x="4910" y="423634"/>
                </a:lnTo>
                <a:lnTo>
                  <a:pt x="6152" y="418994"/>
                </a:lnTo>
                <a:lnTo>
                  <a:pt x="7013" y="407173"/>
                </a:lnTo>
                <a:lnTo>
                  <a:pt x="7117" y="393866"/>
                </a:lnTo>
                <a:lnTo>
                  <a:pt x="7921" y="390368"/>
                </a:lnTo>
                <a:lnTo>
                  <a:pt x="12049" y="381653"/>
                </a:lnTo>
                <a:lnTo>
                  <a:pt x="13293" y="376523"/>
                </a:lnTo>
                <a:lnTo>
                  <a:pt x="13994" y="365380"/>
                </a:lnTo>
                <a:lnTo>
                  <a:pt x="14200" y="352025"/>
                </a:lnTo>
                <a:lnTo>
                  <a:pt x="14261" y="341806"/>
                </a:lnTo>
                <a:lnTo>
                  <a:pt x="16394" y="334207"/>
                </a:lnTo>
                <a:lnTo>
                  <a:pt x="19193" y="325538"/>
                </a:lnTo>
                <a:lnTo>
                  <a:pt x="20768" y="312527"/>
                </a:lnTo>
                <a:lnTo>
                  <a:pt x="21137" y="306113"/>
                </a:lnTo>
                <a:lnTo>
                  <a:pt x="25137" y="294247"/>
                </a:lnTo>
                <a:lnTo>
                  <a:pt x="29164" y="287405"/>
                </a:lnTo>
                <a:lnTo>
                  <a:pt x="31349" y="284470"/>
                </a:lnTo>
                <a:lnTo>
                  <a:pt x="32806" y="280925"/>
                </a:lnTo>
                <a:lnTo>
                  <a:pt x="35649" y="268351"/>
                </a:lnTo>
                <a:lnTo>
                  <a:pt x="39128" y="259227"/>
                </a:lnTo>
                <a:lnTo>
                  <a:pt x="41756" y="248958"/>
                </a:lnTo>
                <a:lnTo>
                  <a:pt x="42535" y="237096"/>
                </a:lnTo>
                <a:lnTo>
                  <a:pt x="44834" y="228138"/>
                </a:lnTo>
                <a:lnTo>
                  <a:pt x="46558" y="223527"/>
                </a:lnTo>
                <a:lnTo>
                  <a:pt x="48475" y="212053"/>
                </a:lnTo>
                <a:lnTo>
                  <a:pt x="50119" y="200604"/>
                </a:lnTo>
                <a:lnTo>
                  <a:pt x="53496" y="192870"/>
                </a:lnTo>
                <a:lnTo>
                  <a:pt x="55526" y="182553"/>
                </a:lnTo>
                <a:lnTo>
                  <a:pt x="57223" y="170824"/>
                </a:lnTo>
                <a:lnTo>
                  <a:pt x="60621" y="160319"/>
                </a:lnTo>
                <a:lnTo>
                  <a:pt x="62662" y="150359"/>
                </a:lnTo>
                <a:lnTo>
                  <a:pt x="64363" y="140640"/>
                </a:lnTo>
                <a:lnTo>
                  <a:pt x="67764" y="131030"/>
                </a:lnTo>
                <a:lnTo>
                  <a:pt x="69805" y="121466"/>
                </a:lnTo>
                <a:lnTo>
                  <a:pt x="71506" y="111924"/>
                </a:lnTo>
                <a:lnTo>
                  <a:pt x="74908" y="102392"/>
                </a:lnTo>
                <a:lnTo>
                  <a:pt x="76927" y="92865"/>
                </a:lnTo>
                <a:lnTo>
                  <a:pt x="79065" y="80163"/>
                </a:lnTo>
                <a:lnTo>
                  <a:pt x="81286" y="65346"/>
                </a:lnTo>
                <a:lnTo>
                  <a:pt x="82765" y="53880"/>
                </a:lnTo>
                <a:lnTo>
                  <a:pt x="83752" y="44649"/>
                </a:lnTo>
                <a:lnTo>
                  <a:pt x="84848" y="30952"/>
                </a:lnTo>
                <a:lnTo>
                  <a:pt x="85610" y="16632"/>
                </a:lnTo>
                <a:lnTo>
                  <a:pt x="85716" y="8335"/>
                </a:lnTo>
                <a:lnTo>
                  <a:pt x="83338" y="7142"/>
                </a:lnTo>
                <a:lnTo>
                  <a:pt x="79370" y="5552"/>
                </a:lnTo>
                <a:lnTo>
                  <a:pt x="64318" y="0"/>
                </a:lnTo>
                <a:lnTo>
                  <a:pt x="75678" y="3787"/>
                </a:lnTo>
                <a:lnTo>
                  <a:pt x="79820" y="4903"/>
                </a:lnTo>
                <a:lnTo>
                  <a:pt x="83377" y="5647"/>
                </a:lnTo>
                <a:lnTo>
                  <a:pt x="86540" y="6144"/>
                </a:lnTo>
                <a:lnTo>
                  <a:pt x="88650" y="7268"/>
                </a:lnTo>
                <a:lnTo>
                  <a:pt x="90057" y="8812"/>
                </a:lnTo>
                <a:lnTo>
                  <a:pt x="90994" y="10634"/>
                </a:lnTo>
                <a:lnTo>
                  <a:pt x="92413" y="11849"/>
                </a:lnTo>
                <a:lnTo>
                  <a:pt x="94152" y="12659"/>
                </a:lnTo>
                <a:lnTo>
                  <a:pt x="96106" y="13199"/>
                </a:lnTo>
                <a:lnTo>
                  <a:pt x="97408" y="14353"/>
                </a:lnTo>
                <a:lnTo>
                  <a:pt x="98276" y="15916"/>
                </a:lnTo>
                <a:lnTo>
                  <a:pt x="99241" y="19769"/>
                </a:lnTo>
                <a:lnTo>
                  <a:pt x="99861" y="30827"/>
                </a:lnTo>
                <a:lnTo>
                  <a:pt x="99911" y="34836"/>
                </a:lnTo>
                <a:lnTo>
                  <a:pt x="102084" y="43524"/>
                </a:lnTo>
                <a:lnTo>
                  <a:pt x="105654" y="55224"/>
                </a:lnTo>
                <a:lnTo>
                  <a:pt x="107283" y="61846"/>
                </a:lnTo>
                <a:lnTo>
                  <a:pt x="110652" y="70080"/>
                </a:lnTo>
                <a:lnTo>
                  <a:pt x="112680" y="79032"/>
                </a:lnTo>
                <a:lnTo>
                  <a:pt x="113580" y="88302"/>
                </a:lnTo>
                <a:lnTo>
                  <a:pt x="113981" y="97714"/>
                </a:lnTo>
                <a:lnTo>
                  <a:pt x="114205" y="111937"/>
                </a:lnTo>
                <a:lnTo>
                  <a:pt x="116375" y="121448"/>
                </a:lnTo>
                <a:lnTo>
                  <a:pt x="119191" y="131759"/>
                </a:lnTo>
                <a:lnTo>
                  <a:pt x="120443" y="144280"/>
                </a:lnTo>
                <a:lnTo>
                  <a:pt x="123117" y="155666"/>
                </a:lnTo>
                <a:lnTo>
                  <a:pt x="126156" y="166018"/>
                </a:lnTo>
                <a:lnTo>
                  <a:pt x="127508" y="175910"/>
                </a:lnTo>
                <a:lnTo>
                  <a:pt x="128108" y="185599"/>
                </a:lnTo>
                <a:lnTo>
                  <a:pt x="128375" y="195990"/>
                </a:lnTo>
                <a:lnTo>
                  <a:pt x="128560" y="236587"/>
                </a:lnTo>
                <a:lnTo>
                  <a:pt x="129363" y="245035"/>
                </a:lnTo>
                <a:lnTo>
                  <a:pt x="132372" y="258654"/>
                </a:lnTo>
                <a:lnTo>
                  <a:pt x="134239" y="272115"/>
                </a:lnTo>
                <a:lnTo>
                  <a:pt x="134274" y="285242"/>
                </a:lnTo>
                <a:lnTo>
                  <a:pt x="131644" y="296368"/>
                </a:lnTo>
                <a:lnTo>
                  <a:pt x="131419" y="301557"/>
                </a:lnTo>
                <a:lnTo>
                  <a:pt x="133286" y="311556"/>
                </a:lnTo>
                <a:lnTo>
                  <a:pt x="134644" y="321292"/>
                </a:lnTo>
                <a:lnTo>
                  <a:pt x="135249" y="330911"/>
                </a:lnTo>
                <a:lnTo>
                  <a:pt x="135588" y="344457"/>
                </a:lnTo>
                <a:lnTo>
                  <a:pt x="135730" y="370019"/>
                </a:lnTo>
                <a:lnTo>
                  <a:pt x="137848" y="372940"/>
                </a:lnTo>
                <a:lnTo>
                  <a:pt x="142837" y="378567"/>
                </a:lnTo>
                <a:lnTo>
                  <a:pt x="142875" y="3786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6" name="SMARTInkAnnotation237"/>
          <p:cNvSpPr/>
          <p:nvPr/>
        </p:nvSpPr>
        <p:spPr>
          <a:xfrm>
            <a:off x="9008295" y="3093243"/>
            <a:ext cx="78556" cy="14289"/>
          </a:xfrm>
          <a:custGeom>
            <a:avLst/>
            <a:gdLst/>
            <a:ahLst/>
            <a:cxnLst/>
            <a:rect l="0" t="0" r="0" b="0"/>
            <a:pathLst>
              <a:path w="78556" h="14289">
                <a:moveTo>
                  <a:pt x="7117" y="14288"/>
                </a:moveTo>
                <a:lnTo>
                  <a:pt x="0" y="14288"/>
                </a:lnTo>
                <a:lnTo>
                  <a:pt x="6127" y="8137"/>
                </a:lnTo>
                <a:lnTo>
                  <a:pt x="7251" y="7806"/>
                </a:lnTo>
                <a:lnTo>
                  <a:pt x="8794" y="7585"/>
                </a:lnTo>
                <a:lnTo>
                  <a:pt x="10617" y="7438"/>
                </a:lnTo>
                <a:lnTo>
                  <a:pt x="12625" y="7340"/>
                </a:lnTo>
                <a:lnTo>
                  <a:pt x="16974" y="7231"/>
                </a:lnTo>
                <a:lnTo>
                  <a:pt x="20038" y="6409"/>
                </a:lnTo>
                <a:lnTo>
                  <a:pt x="23669" y="5066"/>
                </a:lnTo>
                <a:lnTo>
                  <a:pt x="27676" y="3378"/>
                </a:lnTo>
                <a:lnTo>
                  <a:pt x="31142" y="2252"/>
                </a:lnTo>
                <a:lnTo>
                  <a:pt x="34246" y="1501"/>
                </a:lnTo>
                <a:lnTo>
                  <a:pt x="37111" y="1001"/>
                </a:lnTo>
                <a:lnTo>
                  <a:pt x="39813" y="667"/>
                </a:lnTo>
                <a:lnTo>
                  <a:pt x="42408" y="445"/>
                </a:lnTo>
                <a:lnTo>
                  <a:pt x="44932" y="297"/>
                </a:lnTo>
                <a:lnTo>
                  <a:pt x="49853" y="132"/>
                </a:lnTo>
                <a:lnTo>
                  <a:pt x="59203" y="39"/>
                </a:lnTo>
                <a:lnTo>
                  <a:pt x="785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7" name="SMARTInkAnnotation238"/>
          <p:cNvSpPr/>
          <p:nvPr/>
        </p:nvSpPr>
        <p:spPr>
          <a:xfrm>
            <a:off x="2850690" y="3378993"/>
            <a:ext cx="213615" cy="242860"/>
          </a:xfrm>
          <a:custGeom>
            <a:avLst/>
            <a:gdLst/>
            <a:ahLst/>
            <a:cxnLst/>
            <a:rect l="0" t="0" r="0" b="0"/>
            <a:pathLst>
              <a:path w="213615" h="242860">
                <a:moveTo>
                  <a:pt x="171116" y="7144"/>
                </a:moveTo>
                <a:lnTo>
                  <a:pt x="164266" y="7144"/>
                </a:lnTo>
                <a:lnTo>
                  <a:pt x="157847" y="993"/>
                </a:lnTo>
                <a:lnTo>
                  <a:pt x="157130" y="295"/>
                </a:lnTo>
                <a:lnTo>
                  <a:pt x="150704" y="26"/>
                </a:lnTo>
                <a:lnTo>
                  <a:pt x="97591" y="0"/>
                </a:lnTo>
                <a:lnTo>
                  <a:pt x="94318" y="794"/>
                </a:lnTo>
                <a:lnTo>
                  <a:pt x="90549" y="2117"/>
                </a:lnTo>
                <a:lnTo>
                  <a:pt x="86448" y="3793"/>
                </a:lnTo>
                <a:lnTo>
                  <a:pt x="79775" y="7771"/>
                </a:lnTo>
                <a:lnTo>
                  <a:pt x="73370" y="12185"/>
                </a:lnTo>
                <a:lnTo>
                  <a:pt x="69439" y="14474"/>
                </a:lnTo>
                <a:lnTo>
                  <a:pt x="65232" y="16793"/>
                </a:lnTo>
                <a:lnTo>
                  <a:pt x="61633" y="19133"/>
                </a:lnTo>
                <a:lnTo>
                  <a:pt x="55517" y="23850"/>
                </a:lnTo>
                <a:lnTo>
                  <a:pt x="51981" y="25425"/>
                </a:lnTo>
                <a:lnTo>
                  <a:pt x="48037" y="26475"/>
                </a:lnTo>
                <a:lnTo>
                  <a:pt x="43819" y="27175"/>
                </a:lnTo>
                <a:lnTo>
                  <a:pt x="39420" y="28436"/>
                </a:lnTo>
                <a:lnTo>
                  <a:pt x="34900" y="30070"/>
                </a:lnTo>
                <a:lnTo>
                  <a:pt x="30299" y="31953"/>
                </a:lnTo>
                <a:lnTo>
                  <a:pt x="26438" y="34002"/>
                </a:lnTo>
                <a:lnTo>
                  <a:pt x="20031" y="38396"/>
                </a:lnTo>
                <a:lnTo>
                  <a:pt x="14538" y="42994"/>
                </a:lnTo>
                <a:lnTo>
                  <a:pt x="11962" y="45332"/>
                </a:lnTo>
                <a:lnTo>
                  <a:pt x="10245" y="47684"/>
                </a:lnTo>
                <a:lnTo>
                  <a:pt x="8336" y="52414"/>
                </a:lnTo>
                <a:lnTo>
                  <a:pt x="7034" y="53993"/>
                </a:lnTo>
                <a:lnTo>
                  <a:pt x="5371" y="55045"/>
                </a:lnTo>
                <a:lnTo>
                  <a:pt x="793" y="56734"/>
                </a:lnTo>
                <a:lnTo>
                  <a:pt x="417" y="57667"/>
                </a:lnTo>
                <a:lnTo>
                  <a:pt x="0" y="60820"/>
                </a:lnTo>
                <a:lnTo>
                  <a:pt x="682" y="61977"/>
                </a:lnTo>
                <a:lnTo>
                  <a:pt x="1931" y="62750"/>
                </a:lnTo>
                <a:lnTo>
                  <a:pt x="5846" y="63989"/>
                </a:lnTo>
                <a:lnTo>
                  <a:pt x="10317" y="67996"/>
                </a:lnTo>
                <a:lnTo>
                  <a:pt x="12323" y="69143"/>
                </a:lnTo>
                <a:lnTo>
                  <a:pt x="18938" y="71552"/>
                </a:lnTo>
                <a:lnTo>
                  <a:pt x="23577" y="74928"/>
                </a:lnTo>
                <a:lnTo>
                  <a:pt x="26720" y="76146"/>
                </a:lnTo>
                <a:lnTo>
                  <a:pt x="30402" y="76958"/>
                </a:lnTo>
                <a:lnTo>
                  <a:pt x="34444" y="77499"/>
                </a:lnTo>
                <a:lnTo>
                  <a:pt x="41052" y="80217"/>
                </a:lnTo>
                <a:lnTo>
                  <a:pt x="43925" y="82053"/>
                </a:lnTo>
                <a:lnTo>
                  <a:pt x="47429" y="83277"/>
                </a:lnTo>
                <a:lnTo>
                  <a:pt x="51352" y="84093"/>
                </a:lnTo>
                <a:lnTo>
                  <a:pt x="55554" y="84637"/>
                </a:lnTo>
                <a:lnTo>
                  <a:pt x="59943" y="85793"/>
                </a:lnTo>
                <a:lnTo>
                  <a:pt x="64457" y="87358"/>
                </a:lnTo>
                <a:lnTo>
                  <a:pt x="69054" y="89196"/>
                </a:lnTo>
                <a:lnTo>
                  <a:pt x="73706" y="90420"/>
                </a:lnTo>
                <a:lnTo>
                  <a:pt x="78395" y="91237"/>
                </a:lnTo>
                <a:lnTo>
                  <a:pt x="83108" y="91781"/>
                </a:lnTo>
                <a:lnTo>
                  <a:pt x="95775" y="96906"/>
                </a:lnTo>
                <a:lnTo>
                  <a:pt x="113745" y="105085"/>
                </a:lnTo>
                <a:lnTo>
                  <a:pt x="135250" y="115301"/>
                </a:lnTo>
                <a:lnTo>
                  <a:pt x="150380" y="122905"/>
                </a:lnTo>
                <a:lnTo>
                  <a:pt x="161261" y="128768"/>
                </a:lnTo>
                <a:lnTo>
                  <a:pt x="169308" y="133471"/>
                </a:lnTo>
                <a:lnTo>
                  <a:pt x="175467" y="138193"/>
                </a:lnTo>
                <a:lnTo>
                  <a:pt x="180367" y="142929"/>
                </a:lnTo>
                <a:lnTo>
                  <a:pt x="184427" y="147673"/>
                </a:lnTo>
                <a:lnTo>
                  <a:pt x="188721" y="151631"/>
                </a:lnTo>
                <a:lnTo>
                  <a:pt x="193172" y="155062"/>
                </a:lnTo>
                <a:lnTo>
                  <a:pt x="197726" y="158144"/>
                </a:lnTo>
                <a:lnTo>
                  <a:pt x="200762" y="161785"/>
                </a:lnTo>
                <a:lnTo>
                  <a:pt x="202786" y="165801"/>
                </a:lnTo>
                <a:lnTo>
                  <a:pt x="204136" y="170065"/>
                </a:lnTo>
                <a:lnTo>
                  <a:pt x="207752" y="176920"/>
                </a:lnTo>
                <a:lnTo>
                  <a:pt x="209828" y="179859"/>
                </a:lnTo>
                <a:lnTo>
                  <a:pt x="212134" y="185242"/>
                </a:lnTo>
                <a:lnTo>
                  <a:pt x="213158" y="191074"/>
                </a:lnTo>
                <a:lnTo>
                  <a:pt x="213432" y="194852"/>
                </a:lnTo>
                <a:lnTo>
                  <a:pt x="213614" y="198957"/>
                </a:lnTo>
                <a:lnTo>
                  <a:pt x="212942" y="202488"/>
                </a:lnTo>
                <a:lnTo>
                  <a:pt x="208997" y="211251"/>
                </a:lnTo>
                <a:lnTo>
                  <a:pt x="207796" y="216391"/>
                </a:lnTo>
                <a:lnTo>
                  <a:pt x="205145" y="221322"/>
                </a:lnTo>
                <a:lnTo>
                  <a:pt x="199190" y="228560"/>
                </a:lnTo>
                <a:lnTo>
                  <a:pt x="196976" y="230955"/>
                </a:lnTo>
                <a:lnTo>
                  <a:pt x="194706" y="232552"/>
                </a:lnTo>
                <a:lnTo>
                  <a:pt x="190067" y="234325"/>
                </a:lnTo>
                <a:lnTo>
                  <a:pt x="185360" y="237230"/>
                </a:lnTo>
                <a:lnTo>
                  <a:pt x="182993" y="239116"/>
                </a:lnTo>
                <a:lnTo>
                  <a:pt x="180621" y="240374"/>
                </a:lnTo>
                <a:lnTo>
                  <a:pt x="175870" y="241770"/>
                </a:lnTo>
                <a:lnTo>
                  <a:pt x="172698" y="242143"/>
                </a:lnTo>
                <a:lnTo>
                  <a:pt x="168996" y="242391"/>
                </a:lnTo>
                <a:lnTo>
                  <a:pt x="161442" y="242667"/>
                </a:lnTo>
                <a:lnTo>
                  <a:pt x="152727" y="242823"/>
                </a:lnTo>
                <a:lnTo>
                  <a:pt x="147597" y="242859"/>
                </a:lnTo>
                <a:lnTo>
                  <a:pt x="145118" y="242075"/>
                </a:lnTo>
                <a:lnTo>
                  <a:pt x="140247" y="239087"/>
                </a:lnTo>
                <a:lnTo>
                  <a:pt x="137043" y="237973"/>
                </a:lnTo>
                <a:lnTo>
                  <a:pt x="133319" y="237230"/>
                </a:lnTo>
                <a:lnTo>
                  <a:pt x="129249" y="236735"/>
                </a:lnTo>
                <a:lnTo>
                  <a:pt x="125742" y="235611"/>
                </a:lnTo>
                <a:lnTo>
                  <a:pt x="119729" y="232245"/>
                </a:lnTo>
                <a:lnTo>
                  <a:pt x="114411" y="228104"/>
                </a:lnTo>
                <a:lnTo>
                  <a:pt x="109401" y="223618"/>
                </a:lnTo>
                <a:lnTo>
                  <a:pt x="104529" y="218977"/>
                </a:lnTo>
                <a:lnTo>
                  <a:pt x="102912" y="216629"/>
                </a:lnTo>
                <a:lnTo>
                  <a:pt x="101115" y="211903"/>
                </a:lnTo>
                <a:lnTo>
                  <a:pt x="100317" y="205040"/>
                </a:lnTo>
                <a:lnTo>
                  <a:pt x="100104" y="200987"/>
                </a:lnTo>
                <a:lnTo>
                  <a:pt x="99868" y="192251"/>
                </a:lnTo>
                <a:lnTo>
                  <a:pt x="99716" y="173707"/>
                </a:lnTo>
                <a:lnTo>
                  <a:pt x="100497" y="168986"/>
                </a:lnTo>
                <a:lnTo>
                  <a:pt x="101812" y="164251"/>
                </a:lnTo>
                <a:lnTo>
                  <a:pt x="109625" y="141453"/>
                </a:lnTo>
                <a:lnTo>
                  <a:pt x="111865" y="135577"/>
                </a:lnTo>
                <a:lnTo>
                  <a:pt x="114153" y="130073"/>
                </a:lnTo>
                <a:lnTo>
                  <a:pt x="116472" y="124815"/>
                </a:lnTo>
                <a:lnTo>
                  <a:pt x="119606" y="118929"/>
                </a:lnTo>
                <a:lnTo>
                  <a:pt x="123282" y="112624"/>
                </a:lnTo>
                <a:lnTo>
                  <a:pt x="127320" y="106039"/>
                </a:lnTo>
                <a:lnTo>
                  <a:pt x="131600" y="100062"/>
                </a:lnTo>
                <a:lnTo>
                  <a:pt x="136041" y="94489"/>
                </a:lnTo>
                <a:lnTo>
                  <a:pt x="140589" y="89187"/>
                </a:lnTo>
                <a:lnTo>
                  <a:pt x="144415" y="84064"/>
                </a:lnTo>
                <a:lnTo>
                  <a:pt x="147759" y="79062"/>
                </a:lnTo>
                <a:lnTo>
                  <a:pt x="150782" y="74139"/>
                </a:lnTo>
                <a:lnTo>
                  <a:pt x="153591" y="69270"/>
                </a:lnTo>
                <a:lnTo>
                  <a:pt x="158829" y="59626"/>
                </a:lnTo>
                <a:lnTo>
                  <a:pt x="162131" y="55626"/>
                </a:lnTo>
                <a:lnTo>
                  <a:pt x="165920" y="52165"/>
                </a:lnTo>
                <a:lnTo>
                  <a:pt x="170033" y="49065"/>
                </a:lnTo>
                <a:lnTo>
                  <a:pt x="172775" y="45410"/>
                </a:lnTo>
                <a:lnTo>
                  <a:pt x="174604" y="41386"/>
                </a:lnTo>
                <a:lnTo>
                  <a:pt x="175822" y="37115"/>
                </a:lnTo>
                <a:lnTo>
                  <a:pt x="179293" y="30254"/>
                </a:lnTo>
                <a:lnTo>
                  <a:pt x="181330" y="27313"/>
                </a:lnTo>
                <a:lnTo>
                  <a:pt x="183593" y="21929"/>
                </a:lnTo>
                <a:lnTo>
                  <a:pt x="184197" y="19382"/>
                </a:lnTo>
                <a:lnTo>
                  <a:pt x="183805" y="17684"/>
                </a:lnTo>
                <a:lnTo>
                  <a:pt x="182751" y="16552"/>
                </a:lnTo>
                <a:lnTo>
                  <a:pt x="181253" y="15797"/>
                </a:lnTo>
                <a:lnTo>
                  <a:pt x="180256" y="14501"/>
                </a:lnTo>
                <a:lnTo>
                  <a:pt x="179590" y="12842"/>
                </a:lnTo>
                <a:lnTo>
                  <a:pt x="179147" y="10943"/>
                </a:lnTo>
                <a:lnTo>
                  <a:pt x="178057" y="9677"/>
                </a:lnTo>
                <a:lnTo>
                  <a:pt x="176537" y="8832"/>
                </a:lnTo>
                <a:lnTo>
                  <a:pt x="172732" y="7894"/>
                </a:lnTo>
                <a:lnTo>
                  <a:pt x="168395" y="7478"/>
                </a:lnTo>
                <a:lnTo>
                  <a:pt x="166127" y="6573"/>
                </a:lnTo>
                <a:lnTo>
                  <a:pt x="161490" y="3450"/>
                </a:lnTo>
                <a:lnTo>
                  <a:pt x="156784" y="1534"/>
                </a:lnTo>
                <a:lnTo>
                  <a:pt x="152046" y="682"/>
                </a:lnTo>
                <a:lnTo>
                  <a:pt x="147295" y="303"/>
                </a:lnTo>
                <a:lnTo>
                  <a:pt x="140420" y="135"/>
                </a:lnTo>
                <a:lnTo>
                  <a:pt x="12111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8" name="SMARTInkAnnotation239"/>
          <p:cNvSpPr/>
          <p:nvPr/>
        </p:nvSpPr>
        <p:spPr>
          <a:xfrm>
            <a:off x="3171825" y="3364739"/>
            <a:ext cx="192548" cy="199984"/>
          </a:xfrm>
          <a:custGeom>
            <a:avLst/>
            <a:gdLst/>
            <a:ahLst/>
            <a:cxnLst/>
            <a:rect l="0" t="0" r="0" b="0"/>
            <a:pathLst>
              <a:path w="192548" h="199984">
                <a:moveTo>
                  <a:pt x="14287" y="28542"/>
                </a:moveTo>
                <a:lnTo>
                  <a:pt x="14287" y="24750"/>
                </a:lnTo>
                <a:lnTo>
                  <a:pt x="15081" y="23632"/>
                </a:lnTo>
                <a:lnTo>
                  <a:pt x="16404" y="22888"/>
                </a:lnTo>
                <a:lnTo>
                  <a:pt x="20438" y="21692"/>
                </a:lnTo>
                <a:lnTo>
                  <a:pt x="24929" y="17693"/>
                </a:lnTo>
                <a:lnTo>
                  <a:pt x="27732" y="16547"/>
                </a:lnTo>
                <a:lnTo>
                  <a:pt x="31188" y="15782"/>
                </a:lnTo>
                <a:lnTo>
                  <a:pt x="35079" y="15273"/>
                </a:lnTo>
                <a:lnTo>
                  <a:pt x="38467" y="14934"/>
                </a:lnTo>
                <a:lnTo>
                  <a:pt x="44349" y="14556"/>
                </a:lnTo>
                <a:lnTo>
                  <a:pt x="47822" y="13662"/>
                </a:lnTo>
                <a:lnTo>
                  <a:pt x="51725" y="12272"/>
                </a:lnTo>
                <a:lnTo>
                  <a:pt x="55914" y="10551"/>
                </a:lnTo>
                <a:lnTo>
                  <a:pt x="60295" y="8610"/>
                </a:lnTo>
                <a:lnTo>
                  <a:pt x="69395" y="4338"/>
                </a:lnTo>
                <a:lnTo>
                  <a:pt x="74045" y="2881"/>
                </a:lnTo>
                <a:lnTo>
                  <a:pt x="78732" y="1910"/>
                </a:lnTo>
                <a:lnTo>
                  <a:pt x="83444" y="1262"/>
                </a:lnTo>
                <a:lnTo>
                  <a:pt x="88967" y="830"/>
                </a:lnTo>
                <a:lnTo>
                  <a:pt x="95030" y="542"/>
                </a:lnTo>
                <a:lnTo>
                  <a:pt x="114286" y="80"/>
                </a:lnTo>
                <a:lnTo>
                  <a:pt x="123115" y="0"/>
                </a:lnTo>
                <a:lnTo>
                  <a:pt x="125733" y="783"/>
                </a:lnTo>
                <a:lnTo>
                  <a:pt x="130758" y="3769"/>
                </a:lnTo>
                <a:lnTo>
                  <a:pt x="134258" y="6120"/>
                </a:lnTo>
                <a:lnTo>
                  <a:pt x="134749" y="7244"/>
                </a:lnTo>
                <a:lnTo>
                  <a:pt x="135294" y="10610"/>
                </a:lnTo>
                <a:lnTo>
                  <a:pt x="136234" y="12618"/>
                </a:lnTo>
                <a:lnTo>
                  <a:pt x="139394" y="16967"/>
                </a:lnTo>
                <a:lnTo>
                  <a:pt x="139760" y="19237"/>
                </a:lnTo>
                <a:lnTo>
                  <a:pt x="139211" y="21546"/>
                </a:lnTo>
                <a:lnTo>
                  <a:pt x="137278" y="26226"/>
                </a:lnTo>
                <a:lnTo>
                  <a:pt x="136419" y="30952"/>
                </a:lnTo>
                <a:lnTo>
                  <a:pt x="135396" y="34118"/>
                </a:lnTo>
                <a:lnTo>
                  <a:pt x="133920" y="37815"/>
                </a:lnTo>
                <a:lnTo>
                  <a:pt x="132142" y="41868"/>
                </a:lnTo>
                <a:lnTo>
                  <a:pt x="129370" y="45363"/>
                </a:lnTo>
                <a:lnTo>
                  <a:pt x="125934" y="48487"/>
                </a:lnTo>
                <a:lnTo>
                  <a:pt x="122056" y="51364"/>
                </a:lnTo>
                <a:lnTo>
                  <a:pt x="118677" y="54075"/>
                </a:lnTo>
                <a:lnTo>
                  <a:pt x="112805" y="59205"/>
                </a:lnTo>
                <a:lnTo>
                  <a:pt x="107550" y="64130"/>
                </a:lnTo>
                <a:lnTo>
                  <a:pt x="101775" y="68965"/>
                </a:lnTo>
                <a:lnTo>
                  <a:pt x="98012" y="71366"/>
                </a:lnTo>
                <a:lnTo>
                  <a:pt x="93916" y="73760"/>
                </a:lnTo>
                <a:lnTo>
                  <a:pt x="90392" y="76150"/>
                </a:lnTo>
                <a:lnTo>
                  <a:pt x="87249" y="78537"/>
                </a:lnTo>
                <a:lnTo>
                  <a:pt x="84360" y="80921"/>
                </a:lnTo>
                <a:lnTo>
                  <a:pt x="79032" y="83572"/>
                </a:lnTo>
                <a:lnTo>
                  <a:pt x="74019" y="84750"/>
                </a:lnTo>
                <a:lnTo>
                  <a:pt x="69145" y="85273"/>
                </a:lnTo>
                <a:lnTo>
                  <a:pt x="64333" y="85506"/>
                </a:lnTo>
                <a:lnTo>
                  <a:pt x="59549" y="85609"/>
                </a:lnTo>
                <a:lnTo>
                  <a:pt x="51419" y="85681"/>
                </a:lnTo>
                <a:lnTo>
                  <a:pt x="73866" y="85692"/>
                </a:lnTo>
                <a:lnTo>
                  <a:pt x="76231" y="84898"/>
                </a:lnTo>
                <a:lnTo>
                  <a:pt x="80976" y="81900"/>
                </a:lnTo>
                <a:lnTo>
                  <a:pt x="84147" y="80782"/>
                </a:lnTo>
                <a:lnTo>
                  <a:pt x="87848" y="80038"/>
                </a:lnTo>
                <a:lnTo>
                  <a:pt x="91902" y="79541"/>
                </a:lnTo>
                <a:lnTo>
                  <a:pt x="96193" y="79210"/>
                </a:lnTo>
                <a:lnTo>
                  <a:pt x="100641" y="78990"/>
                </a:lnTo>
                <a:lnTo>
                  <a:pt x="105194" y="78842"/>
                </a:lnTo>
                <a:lnTo>
                  <a:pt x="109817" y="79538"/>
                </a:lnTo>
                <a:lnTo>
                  <a:pt x="114486" y="80796"/>
                </a:lnTo>
                <a:lnTo>
                  <a:pt x="119186" y="82428"/>
                </a:lnTo>
                <a:lnTo>
                  <a:pt x="123114" y="83516"/>
                </a:lnTo>
                <a:lnTo>
                  <a:pt x="126526" y="84241"/>
                </a:lnTo>
                <a:lnTo>
                  <a:pt x="129594" y="84725"/>
                </a:lnTo>
                <a:lnTo>
                  <a:pt x="133227" y="85841"/>
                </a:lnTo>
                <a:lnTo>
                  <a:pt x="137236" y="87379"/>
                </a:lnTo>
                <a:lnTo>
                  <a:pt x="141497" y="89198"/>
                </a:lnTo>
                <a:lnTo>
                  <a:pt x="145132" y="90410"/>
                </a:lnTo>
                <a:lnTo>
                  <a:pt x="148348" y="91219"/>
                </a:lnTo>
                <a:lnTo>
                  <a:pt x="151286" y="91758"/>
                </a:lnTo>
                <a:lnTo>
                  <a:pt x="154832" y="92911"/>
                </a:lnTo>
                <a:lnTo>
                  <a:pt x="158784" y="94473"/>
                </a:lnTo>
                <a:lnTo>
                  <a:pt x="163006" y="96309"/>
                </a:lnTo>
                <a:lnTo>
                  <a:pt x="166614" y="98326"/>
                </a:lnTo>
                <a:lnTo>
                  <a:pt x="169814" y="100464"/>
                </a:lnTo>
                <a:lnTo>
                  <a:pt x="175485" y="104958"/>
                </a:lnTo>
                <a:lnTo>
                  <a:pt x="180652" y="109600"/>
                </a:lnTo>
                <a:lnTo>
                  <a:pt x="182347" y="111950"/>
                </a:lnTo>
                <a:lnTo>
                  <a:pt x="184230" y="116677"/>
                </a:lnTo>
                <a:lnTo>
                  <a:pt x="187184" y="121423"/>
                </a:lnTo>
                <a:lnTo>
                  <a:pt x="189083" y="123801"/>
                </a:lnTo>
                <a:lnTo>
                  <a:pt x="190349" y="126179"/>
                </a:lnTo>
                <a:lnTo>
                  <a:pt x="191756" y="130938"/>
                </a:lnTo>
                <a:lnTo>
                  <a:pt x="192131" y="134112"/>
                </a:lnTo>
                <a:lnTo>
                  <a:pt x="192381" y="137816"/>
                </a:lnTo>
                <a:lnTo>
                  <a:pt x="192547" y="141872"/>
                </a:lnTo>
                <a:lnTo>
                  <a:pt x="191865" y="145371"/>
                </a:lnTo>
                <a:lnTo>
                  <a:pt x="187906" y="154086"/>
                </a:lnTo>
                <a:lnTo>
                  <a:pt x="186701" y="159216"/>
                </a:lnTo>
                <a:lnTo>
                  <a:pt x="184049" y="164142"/>
                </a:lnTo>
                <a:lnTo>
                  <a:pt x="180225" y="168978"/>
                </a:lnTo>
                <a:lnTo>
                  <a:pt x="175879" y="173772"/>
                </a:lnTo>
                <a:lnTo>
                  <a:pt x="172815" y="176162"/>
                </a:lnTo>
                <a:lnTo>
                  <a:pt x="169185" y="178549"/>
                </a:lnTo>
                <a:lnTo>
                  <a:pt x="165177" y="180934"/>
                </a:lnTo>
                <a:lnTo>
                  <a:pt x="161712" y="183318"/>
                </a:lnTo>
                <a:lnTo>
                  <a:pt x="155745" y="188083"/>
                </a:lnTo>
                <a:lnTo>
                  <a:pt x="152249" y="189671"/>
                </a:lnTo>
                <a:lnTo>
                  <a:pt x="148330" y="190730"/>
                </a:lnTo>
                <a:lnTo>
                  <a:pt x="144130" y="191436"/>
                </a:lnTo>
                <a:lnTo>
                  <a:pt x="139743" y="192701"/>
                </a:lnTo>
                <a:lnTo>
                  <a:pt x="135231" y="194337"/>
                </a:lnTo>
                <a:lnTo>
                  <a:pt x="130635" y="196222"/>
                </a:lnTo>
                <a:lnTo>
                  <a:pt x="125983" y="197479"/>
                </a:lnTo>
                <a:lnTo>
                  <a:pt x="121295" y="198316"/>
                </a:lnTo>
                <a:lnTo>
                  <a:pt x="116582" y="198875"/>
                </a:lnTo>
                <a:lnTo>
                  <a:pt x="111853" y="199247"/>
                </a:lnTo>
                <a:lnTo>
                  <a:pt x="107112" y="199495"/>
                </a:lnTo>
                <a:lnTo>
                  <a:pt x="97611" y="199771"/>
                </a:lnTo>
                <a:lnTo>
                  <a:pt x="69947" y="199979"/>
                </a:lnTo>
                <a:lnTo>
                  <a:pt x="65681" y="199983"/>
                </a:lnTo>
                <a:lnTo>
                  <a:pt x="61250" y="199193"/>
                </a:lnTo>
                <a:lnTo>
                  <a:pt x="56708" y="197872"/>
                </a:lnTo>
                <a:lnTo>
                  <a:pt x="52093" y="196197"/>
                </a:lnTo>
                <a:lnTo>
                  <a:pt x="48222" y="195081"/>
                </a:lnTo>
                <a:lnTo>
                  <a:pt x="44848" y="194336"/>
                </a:lnTo>
                <a:lnTo>
                  <a:pt x="41805" y="193840"/>
                </a:lnTo>
                <a:lnTo>
                  <a:pt x="36307" y="191173"/>
                </a:lnTo>
                <a:lnTo>
                  <a:pt x="33729" y="189350"/>
                </a:lnTo>
                <a:lnTo>
                  <a:pt x="30424" y="188135"/>
                </a:lnTo>
                <a:lnTo>
                  <a:pt x="26632" y="187325"/>
                </a:lnTo>
                <a:lnTo>
                  <a:pt x="22517" y="186785"/>
                </a:lnTo>
                <a:lnTo>
                  <a:pt x="18980" y="185631"/>
                </a:lnTo>
                <a:lnTo>
                  <a:pt x="15828" y="184068"/>
                </a:lnTo>
                <a:lnTo>
                  <a:pt x="10210" y="180215"/>
                </a:lnTo>
                <a:lnTo>
                  <a:pt x="5067" y="175856"/>
                </a:lnTo>
                <a:lnTo>
                  <a:pt x="0" y="1714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9" name="SMARTInkAnnotation240"/>
          <p:cNvSpPr/>
          <p:nvPr/>
        </p:nvSpPr>
        <p:spPr>
          <a:xfrm>
            <a:off x="3500437" y="3364706"/>
            <a:ext cx="7145" cy="200026"/>
          </a:xfrm>
          <a:custGeom>
            <a:avLst/>
            <a:gdLst/>
            <a:ahLst/>
            <a:cxnLst/>
            <a:rect l="0" t="0" r="0" b="0"/>
            <a:pathLst>
              <a:path w="7145" h="200026">
                <a:moveTo>
                  <a:pt x="0" y="0"/>
                </a:moveTo>
                <a:lnTo>
                  <a:pt x="0" y="158074"/>
                </a:lnTo>
                <a:lnTo>
                  <a:pt x="794" y="161739"/>
                </a:lnTo>
                <a:lnTo>
                  <a:pt x="2117" y="165769"/>
                </a:lnTo>
                <a:lnTo>
                  <a:pt x="3792" y="170044"/>
                </a:lnTo>
                <a:lnTo>
                  <a:pt x="4116" y="173688"/>
                </a:lnTo>
                <a:lnTo>
                  <a:pt x="3538" y="176911"/>
                </a:lnTo>
                <a:lnTo>
                  <a:pt x="2358" y="179853"/>
                </a:lnTo>
                <a:lnTo>
                  <a:pt x="2366" y="181815"/>
                </a:lnTo>
                <a:lnTo>
                  <a:pt x="3165" y="183122"/>
                </a:lnTo>
                <a:lnTo>
                  <a:pt x="4491" y="183994"/>
                </a:lnTo>
                <a:lnTo>
                  <a:pt x="5376" y="185369"/>
                </a:lnTo>
                <a:lnTo>
                  <a:pt x="5965" y="187079"/>
                </a:lnTo>
                <a:lnTo>
                  <a:pt x="6358" y="189013"/>
                </a:lnTo>
                <a:lnTo>
                  <a:pt x="6620" y="191096"/>
                </a:lnTo>
                <a:lnTo>
                  <a:pt x="6795" y="193279"/>
                </a:lnTo>
                <a:lnTo>
                  <a:pt x="7144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0" name="SMARTInkAnnotation241"/>
          <p:cNvSpPr/>
          <p:nvPr/>
        </p:nvSpPr>
        <p:spPr>
          <a:xfrm>
            <a:off x="3593306" y="3357650"/>
            <a:ext cx="185723" cy="192794"/>
          </a:xfrm>
          <a:custGeom>
            <a:avLst/>
            <a:gdLst/>
            <a:ahLst/>
            <a:cxnLst/>
            <a:rect l="0" t="0" r="0" b="0"/>
            <a:pathLst>
              <a:path w="185723" h="192794">
                <a:moveTo>
                  <a:pt x="0" y="7056"/>
                </a:moveTo>
                <a:lnTo>
                  <a:pt x="101435" y="7056"/>
                </a:lnTo>
                <a:lnTo>
                  <a:pt x="106517" y="6262"/>
                </a:lnTo>
                <a:lnTo>
                  <a:pt x="110699" y="4939"/>
                </a:lnTo>
                <a:lnTo>
                  <a:pt x="114280" y="3264"/>
                </a:lnTo>
                <a:lnTo>
                  <a:pt x="118256" y="2147"/>
                </a:lnTo>
                <a:lnTo>
                  <a:pt x="122493" y="1402"/>
                </a:lnTo>
                <a:lnTo>
                  <a:pt x="126906" y="905"/>
                </a:lnTo>
                <a:lnTo>
                  <a:pt x="131435" y="574"/>
                </a:lnTo>
                <a:lnTo>
                  <a:pt x="136042" y="353"/>
                </a:lnTo>
                <a:lnTo>
                  <a:pt x="147994" y="43"/>
                </a:lnTo>
                <a:lnTo>
                  <a:pt x="151050" y="0"/>
                </a:lnTo>
                <a:lnTo>
                  <a:pt x="155469" y="764"/>
                </a:lnTo>
                <a:lnTo>
                  <a:pt x="160796" y="2068"/>
                </a:lnTo>
                <a:lnTo>
                  <a:pt x="166729" y="3730"/>
                </a:lnTo>
                <a:lnTo>
                  <a:pt x="171478" y="5633"/>
                </a:lnTo>
                <a:lnTo>
                  <a:pt x="175437" y="7694"/>
                </a:lnTo>
                <a:lnTo>
                  <a:pt x="178871" y="9863"/>
                </a:lnTo>
                <a:lnTo>
                  <a:pt x="181160" y="12102"/>
                </a:lnTo>
                <a:lnTo>
                  <a:pt x="182685" y="14389"/>
                </a:lnTo>
                <a:lnTo>
                  <a:pt x="184381" y="19046"/>
                </a:lnTo>
                <a:lnTo>
                  <a:pt x="185135" y="23762"/>
                </a:lnTo>
                <a:lnTo>
                  <a:pt x="185470" y="28504"/>
                </a:lnTo>
                <a:lnTo>
                  <a:pt x="185618" y="33257"/>
                </a:lnTo>
                <a:lnTo>
                  <a:pt x="185714" y="44893"/>
                </a:lnTo>
                <a:lnTo>
                  <a:pt x="185722" y="48949"/>
                </a:lnTo>
                <a:lnTo>
                  <a:pt x="184933" y="52448"/>
                </a:lnTo>
                <a:lnTo>
                  <a:pt x="181941" y="58451"/>
                </a:lnTo>
                <a:lnTo>
                  <a:pt x="177964" y="65882"/>
                </a:lnTo>
                <a:lnTo>
                  <a:pt x="147635" y="126127"/>
                </a:lnTo>
                <a:lnTo>
                  <a:pt x="145254" y="130093"/>
                </a:lnTo>
                <a:lnTo>
                  <a:pt x="142874" y="133531"/>
                </a:lnTo>
                <a:lnTo>
                  <a:pt x="140493" y="136616"/>
                </a:lnTo>
                <a:lnTo>
                  <a:pt x="138112" y="140260"/>
                </a:lnTo>
                <a:lnTo>
                  <a:pt x="135731" y="144278"/>
                </a:lnTo>
                <a:lnTo>
                  <a:pt x="133350" y="148544"/>
                </a:lnTo>
                <a:lnTo>
                  <a:pt x="130969" y="152181"/>
                </a:lnTo>
                <a:lnTo>
                  <a:pt x="128587" y="155399"/>
                </a:lnTo>
                <a:lnTo>
                  <a:pt x="126206" y="158339"/>
                </a:lnTo>
                <a:lnTo>
                  <a:pt x="123560" y="163722"/>
                </a:lnTo>
                <a:lnTo>
                  <a:pt x="122384" y="168760"/>
                </a:lnTo>
                <a:lnTo>
                  <a:pt x="121862" y="173646"/>
                </a:lnTo>
                <a:lnTo>
                  <a:pt x="121568" y="177066"/>
                </a:lnTo>
                <a:lnTo>
                  <a:pt x="119382" y="179982"/>
                </a:lnTo>
                <a:lnTo>
                  <a:pt x="115304" y="184530"/>
                </a:lnTo>
                <a:lnTo>
                  <a:pt x="114746" y="187269"/>
                </a:lnTo>
                <a:lnTo>
                  <a:pt x="114300" y="1927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1" name="SMARTInkAnnotation242"/>
          <p:cNvSpPr/>
          <p:nvPr/>
        </p:nvSpPr>
        <p:spPr>
          <a:xfrm>
            <a:off x="3843340" y="3515053"/>
            <a:ext cx="14286" cy="34303"/>
          </a:xfrm>
          <a:custGeom>
            <a:avLst/>
            <a:gdLst/>
            <a:ahLst/>
            <a:cxnLst/>
            <a:rect l="0" t="0" r="0" b="0"/>
            <a:pathLst>
              <a:path w="14286" h="34303">
                <a:moveTo>
                  <a:pt x="7141" y="6815"/>
                </a:moveTo>
                <a:lnTo>
                  <a:pt x="13990" y="13664"/>
                </a:lnTo>
                <a:lnTo>
                  <a:pt x="14088" y="14557"/>
                </a:lnTo>
                <a:lnTo>
                  <a:pt x="14154" y="15945"/>
                </a:lnTo>
                <a:lnTo>
                  <a:pt x="14259" y="20084"/>
                </a:lnTo>
                <a:lnTo>
                  <a:pt x="13474" y="21217"/>
                </a:lnTo>
                <a:lnTo>
                  <a:pt x="12156" y="22767"/>
                </a:lnTo>
                <a:lnTo>
                  <a:pt x="8132" y="27164"/>
                </a:lnTo>
                <a:lnTo>
                  <a:pt x="1077" y="34302"/>
                </a:lnTo>
                <a:lnTo>
                  <a:pt x="717" y="33871"/>
                </a:lnTo>
                <a:lnTo>
                  <a:pt x="478" y="32790"/>
                </a:lnTo>
                <a:lnTo>
                  <a:pt x="92" y="29144"/>
                </a:lnTo>
                <a:lnTo>
                  <a:pt x="61" y="28051"/>
                </a:lnTo>
                <a:lnTo>
                  <a:pt x="0" y="17628"/>
                </a:lnTo>
                <a:lnTo>
                  <a:pt x="793" y="15611"/>
                </a:lnTo>
                <a:lnTo>
                  <a:pt x="2115" y="13473"/>
                </a:lnTo>
                <a:lnTo>
                  <a:pt x="6148" y="8131"/>
                </a:lnTo>
                <a:lnTo>
                  <a:pt x="6479" y="6898"/>
                </a:lnTo>
                <a:lnTo>
                  <a:pt x="6700" y="5283"/>
                </a:lnTo>
                <a:lnTo>
                  <a:pt x="6847" y="3412"/>
                </a:lnTo>
                <a:lnTo>
                  <a:pt x="7739" y="2166"/>
                </a:lnTo>
                <a:lnTo>
                  <a:pt x="9127" y="1334"/>
                </a:lnTo>
                <a:lnTo>
                  <a:pt x="13266" y="0"/>
                </a:lnTo>
                <a:lnTo>
                  <a:pt x="13605" y="684"/>
                </a:lnTo>
                <a:lnTo>
                  <a:pt x="13832" y="1934"/>
                </a:lnTo>
                <a:lnTo>
                  <a:pt x="14195" y="5851"/>
                </a:lnTo>
                <a:lnTo>
                  <a:pt x="14245" y="8504"/>
                </a:lnTo>
                <a:lnTo>
                  <a:pt x="14285" y="211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2" name="SMARTInkAnnotation243"/>
          <p:cNvSpPr/>
          <p:nvPr/>
        </p:nvSpPr>
        <p:spPr>
          <a:xfrm>
            <a:off x="3979069" y="3350418"/>
            <a:ext cx="142875" cy="92870"/>
          </a:xfrm>
          <a:custGeom>
            <a:avLst/>
            <a:gdLst/>
            <a:ahLst/>
            <a:cxnLst/>
            <a:rect l="0" t="0" r="0" b="0"/>
            <a:pathLst>
              <a:path w="142875" h="92870">
                <a:moveTo>
                  <a:pt x="28574" y="0"/>
                </a:moveTo>
                <a:lnTo>
                  <a:pt x="28574" y="16793"/>
                </a:lnTo>
                <a:lnTo>
                  <a:pt x="27781" y="19927"/>
                </a:lnTo>
                <a:lnTo>
                  <a:pt x="26458" y="23603"/>
                </a:lnTo>
                <a:lnTo>
                  <a:pt x="24783" y="27642"/>
                </a:lnTo>
                <a:lnTo>
                  <a:pt x="23665" y="31128"/>
                </a:lnTo>
                <a:lnTo>
                  <a:pt x="22920" y="34246"/>
                </a:lnTo>
                <a:lnTo>
                  <a:pt x="22424" y="37118"/>
                </a:lnTo>
                <a:lnTo>
                  <a:pt x="21299" y="39827"/>
                </a:lnTo>
                <a:lnTo>
                  <a:pt x="19756" y="42426"/>
                </a:lnTo>
                <a:lnTo>
                  <a:pt x="17933" y="44953"/>
                </a:lnTo>
                <a:lnTo>
                  <a:pt x="16717" y="47431"/>
                </a:lnTo>
                <a:lnTo>
                  <a:pt x="15908" y="49877"/>
                </a:lnTo>
                <a:lnTo>
                  <a:pt x="15368" y="52302"/>
                </a:lnTo>
                <a:lnTo>
                  <a:pt x="14213" y="54712"/>
                </a:lnTo>
                <a:lnTo>
                  <a:pt x="12651" y="57112"/>
                </a:lnTo>
                <a:lnTo>
                  <a:pt x="10815" y="59506"/>
                </a:lnTo>
                <a:lnTo>
                  <a:pt x="8797" y="61896"/>
                </a:lnTo>
                <a:lnTo>
                  <a:pt x="6658" y="64283"/>
                </a:lnTo>
                <a:lnTo>
                  <a:pt x="4439" y="66668"/>
                </a:lnTo>
                <a:lnTo>
                  <a:pt x="2960" y="69052"/>
                </a:lnTo>
                <a:lnTo>
                  <a:pt x="1972" y="71435"/>
                </a:lnTo>
                <a:lnTo>
                  <a:pt x="390" y="77170"/>
                </a:lnTo>
                <a:lnTo>
                  <a:pt x="173" y="80071"/>
                </a:lnTo>
                <a:lnTo>
                  <a:pt x="0" y="85696"/>
                </a:lnTo>
                <a:lnTo>
                  <a:pt x="16792" y="85725"/>
                </a:lnTo>
                <a:lnTo>
                  <a:pt x="19132" y="84931"/>
                </a:lnTo>
                <a:lnTo>
                  <a:pt x="21486" y="83609"/>
                </a:lnTo>
                <a:lnTo>
                  <a:pt x="23849" y="81933"/>
                </a:lnTo>
                <a:lnTo>
                  <a:pt x="26218" y="80816"/>
                </a:lnTo>
                <a:lnTo>
                  <a:pt x="28591" y="80071"/>
                </a:lnTo>
                <a:lnTo>
                  <a:pt x="30967" y="79575"/>
                </a:lnTo>
                <a:lnTo>
                  <a:pt x="34138" y="79244"/>
                </a:lnTo>
                <a:lnTo>
                  <a:pt x="37840" y="79023"/>
                </a:lnTo>
                <a:lnTo>
                  <a:pt x="41896" y="78876"/>
                </a:lnTo>
                <a:lnTo>
                  <a:pt x="45393" y="77984"/>
                </a:lnTo>
                <a:lnTo>
                  <a:pt x="48518" y="76596"/>
                </a:lnTo>
                <a:lnTo>
                  <a:pt x="51395" y="74876"/>
                </a:lnTo>
                <a:lnTo>
                  <a:pt x="54901" y="73730"/>
                </a:lnTo>
                <a:lnTo>
                  <a:pt x="58826" y="72966"/>
                </a:lnTo>
                <a:lnTo>
                  <a:pt x="63029" y="72457"/>
                </a:lnTo>
                <a:lnTo>
                  <a:pt x="67420" y="72117"/>
                </a:lnTo>
                <a:lnTo>
                  <a:pt x="71934" y="71891"/>
                </a:lnTo>
                <a:lnTo>
                  <a:pt x="83755" y="71572"/>
                </a:lnTo>
                <a:lnTo>
                  <a:pt x="94861" y="71464"/>
                </a:lnTo>
                <a:lnTo>
                  <a:pt x="97371" y="72249"/>
                </a:lnTo>
                <a:lnTo>
                  <a:pt x="99839" y="73566"/>
                </a:lnTo>
                <a:lnTo>
                  <a:pt x="102278" y="75238"/>
                </a:lnTo>
                <a:lnTo>
                  <a:pt x="105491" y="76353"/>
                </a:lnTo>
                <a:lnTo>
                  <a:pt x="109221" y="77096"/>
                </a:lnTo>
                <a:lnTo>
                  <a:pt x="113295" y="77591"/>
                </a:lnTo>
                <a:lnTo>
                  <a:pt x="116805" y="78715"/>
                </a:lnTo>
                <a:lnTo>
                  <a:pt x="119938" y="80258"/>
                </a:lnTo>
                <a:lnTo>
                  <a:pt x="126879" y="84645"/>
                </a:lnTo>
                <a:lnTo>
                  <a:pt x="129944" y="85245"/>
                </a:lnTo>
                <a:lnTo>
                  <a:pt x="142874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3" name="SMARTInkAnnotation244"/>
          <p:cNvSpPr/>
          <p:nvPr/>
        </p:nvSpPr>
        <p:spPr>
          <a:xfrm>
            <a:off x="4093457" y="3350418"/>
            <a:ext cx="21336" cy="228601"/>
          </a:xfrm>
          <a:custGeom>
            <a:avLst/>
            <a:gdLst/>
            <a:ahLst/>
            <a:cxnLst/>
            <a:rect l="0" t="0" r="0" b="0"/>
            <a:pathLst>
              <a:path w="21336" h="228601">
                <a:moveTo>
                  <a:pt x="14199" y="0"/>
                </a:moveTo>
                <a:lnTo>
                  <a:pt x="14199" y="3793"/>
                </a:lnTo>
                <a:lnTo>
                  <a:pt x="14993" y="4910"/>
                </a:lnTo>
                <a:lnTo>
                  <a:pt x="16316" y="5655"/>
                </a:lnTo>
                <a:lnTo>
                  <a:pt x="17991" y="6151"/>
                </a:lnTo>
                <a:lnTo>
                  <a:pt x="19109" y="7276"/>
                </a:lnTo>
                <a:lnTo>
                  <a:pt x="19853" y="8819"/>
                </a:lnTo>
                <a:lnTo>
                  <a:pt x="20350" y="10642"/>
                </a:lnTo>
                <a:lnTo>
                  <a:pt x="20901" y="14784"/>
                </a:lnTo>
                <a:lnTo>
                  <a:pt x="21212" y="21579"/>
                </a:lnTo>
                <a:lnTo>
                  <a:pt x="21304" y="30735"/>
                </a:lnTo>
                <a:lnTo>
                  <a:pt x="21335" y="48052"/>
                </a:lnTo>
                <a:lnTo>
                  <a:pt x="20544" y="52672"/>
                </a:lnTo>
                <a:lnTo>
                  <a:pt x="19223" y="57340"/>
                </a:lnTo>
                <a:lnTo>
                  <a:pt x="17548" y="62039"/>
                </a:lnTo>
                <a:lnTo>
                  <a:pt x="16432" y="66760"/>
                </a:lnTo>
                <a:lnTo>
                  <a:pt x="15688" y="71494"/>
                </a:lnTo>
                <a:lnTo>
                  <a:pt x="15191" y="76238"/>
                </a:lnTo>
                <a:lnTo>
                  <a:pt x="14861" y="81781"/>
                </a:lnTo>
                <a:lnTo>
                  <a:pt x="14493" y="94291"/>
                </a:lnTo>
                <a:lnTo>
                  <a:pt x="14207" y="147257"/>
                </a:lnTo>
                <a:lnTo>
                  <a:pt x="13410" y="152146"/>
                </a:lnTo>
                <a:lnTo>
                  <a:pt x="12086" y="156993"/>
                </a:lnTo>
                <a:lnTo>
                  <a:pt x="10409" y="161812"/>
                </a:lnTo>
                <a:lnTo>
                  <a:pt x="9291" y="166613"/>
                </a:lnTo>
                <a:lnTo>
                  <a:pt x="8546" y="171400"/>
                </a:lnTo>
                <a:lnTo>
                  <a:pt x="8049" y="176179"/>
                </a:lnTo>
                <a:lnTo>
                  <a:pt x="7717" y="180953"/>
                </a:lnTo>
                <a:lnTo>
                  <a:pt x="7497" y="185723"/>
                </a:lnTo>
                <a:lnTo>
                  <a:pt x="7186" y="197904"/>
                </a:lnTo>
                <a:lnTo>
                  <a:pt x="7142" y="200993"/>
                </a:lnTo>
                <a:lnTo>
                  <a:pt x="6320" y="203845"/>
                </a:lnTo>
                <a:lnTo>
                  <a:pt x="4978" y="206540"/>
                </a:lnTo>
                <a:lnTo>
                  <a:pt x="3289" y="209131"/>
                </a:lnTo>
                <a:lnTo>
                  <a:pt x="2163" y="211652"/>
                </a:lnTo>
                <a:lnTo>
                  <a:pt x="1413" y="214127"/>
                </a:lnTo>
                <a:lnTo>
                  <a:pt x="208" y="220009"/>
                </a:lnTo>
                <a:lnTo>
                  <a:pt x="0" y="224820"/>
                </a:lnTo>
                <a:lnTo>
                  <a:pt x="764" y="226080"/>
                </a:lnTo>
                <a:lnTo>
                  <a:pt x="2067" y="226920"/>
                </a:lnTo>
                <a:lnTo>
                  <a:pt x="7055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4" name="SMARTInkAnnotation245"/>
          <p:cNvSpPr/>
          <p:nvPr/>
        </p:nvSpPr>
        <p:spPr>
          <a:xfrm>
            <a:off x="4221964" y="3350418"/>
            <a:ext cx="128580" cy="92870"/>
          </a:xfrm>
          <a:custGeom>
            <a:avLst/>
            <a:gdLst/>
            <a:ahLst/>
            <a:cxnLst/>
            <a:rect l="0" t="0" r="0" b="0"/>
            <a:pathLst>
              <a:path w="128580" h="92870">
                <a:moveTo>
                  <a:pt x="28567" y="0"/>
                </a:moveTo>
                <a:lnTo>
                  <a:pt x="28567" y="16793"/>
                </a:lnTo>
                <a:lnTo>
                  <a:pt x="27773" y="19133"/>
                </a:lnTo>
                <a:lnTo>
                  <a:pt x="26451" y="21487"/>
                </a:lnTo>
                <a:lnTo>
                  <a:pt x="24774" y="23850"/>
                </a:lnTo>
                <a:lnTo>
                  <a:pt x="23657" y="26218"/>
                </a:lnTo>
                <a:lnTo>
                  <a:pt x="22912" y="28592"/>
                </a:lnTo>
                <a:lnTo>
                  <a:pt x="22416" y="30967"/>
                </a:lnTo>
                <a:lnTo>
                  <a:pt x="22085" y="33345"/>
                </a:lnTo>
                <a:lnTo>
                  <a:pt x="21864" y="35724"/>
                </a:lnTo>
                <a:lnTo>
                  <a:pt x="21718" y="38104"/>
                </a:lnTo>
                <a:lnTo>
                  <a:pt x="20826" y="40484"/>
                </a:lnTo>
                <a:lnTo>
                  <a:pt x="19437" y="42864"/>
                </a:lnTo>
                <a:lnTo>
                  <a:pt x="17718" y="45245"/>
                </a:lnTo>
                <a:lnTo>
                  <a:pt x="15778" y="47626"/>
                </a:lnTo>
                <a:lnTo>
                  <a:pt x="13691" y="50007"/>
                </a:lnTo>
                <a:lnTo>
                  <a:pt x="11506" y="52388"/>
                </a:lnTo>
                <a:lnTo>
                  <a:pt x="10049" y="54769"/>
                </a:lnTo>
                <a:lnTo>
                  <a:pt x="9078" y="57151"/>
                </a:lnTo>
                <a:lnTo>
                  <a:pt x="7519" y="62883"/>
                </a:lnTo>
                <a:lnTo>
                  <a:pt x="5189" y="65784"/>
                </a:lnTo>
                <a:lnTo>
                  <a:pt x="3457" y="67668"/>
                </a:lnTo>
                <a:lnTo>
                  <a:pt x="2302" y="69718"/>
                </a:lnTo>
                <a:lnTo>
                  <a:pt x="1532" y="71879"/>
                </a:lnTo>
                <a:lnTo>
                  <a:pt x="18" y="78466"/>
                </a:lnTo>
                <a:lnTo>
                  <a:pt x="0" y="82339"/>
                </a:lnTo>
                <a:lnTo>
                  <a:pt x="791" y="83468"/>
                </a:lnTo>
                <a:lnTo>
                  <a:pt x="2112" y="84221"/>
                </a:lnTo>
                <a:lnTo>
                  <a:pt x="6144" y="85428"/>
                </a:lnTo>
                <a:lnTo>
                  <a:pt x="8811" y="85593"/>
                </a:lnTo>
                <a:lnTo>
                  <a:pt x="13199" y="85699"/>
                </a:lnTo>
                <a:lnTo>
                  <a:pt x="87802" y="85725"/>
                </a:lnTo>
                <a:lnTo>
                  <a:pt x="90282" y="86519"/>
                </a:lnTo>
                <a:lnTo>
                  <a:pt x="92729" y="87842"/>
                </a:lnTo>
                <a:lnTo>
                  <a:pt x="95154" y="89518"/>
                </a:lnTo>
                <a:lnTo>
                  <a:pt x="97564" y="90635"/>
                </a:lnTo>
                <a:lnTo>
                  <a:pt x="99965" y="91380"/>
                </a:lnTo>
                <a:lnTo>
                  <a:pt x="102360" y="91876"/>
                </a:lnTo>
                <a:lnTo>
                  <a:pt x="104749" y="92207"/>
                </a:lnTo>
                <a:lnTo>
                  <a:pt x="107137" y="92428"/>
                </a:lnTo>
                <a:lnTo>
                  <a:pt x="109522" y="92575"/>
                </a:lnTo>
                <a:lnTo>
                  <a:pt x="114289" y="92738"/>
                </a:lnTo>
                <a:lnTo>
                  <a:pt x="121289" y="92852"/>
                </a:lnTo>
                <a:lnTo>
                  <a:pt x="128579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5" name="SMARTInkAnnotation246"/>
          <p:cNvSpPr/>
          <p:nvPr/>
        </p:nvSpPr>
        <p:spPr>
          <a:xfrm>
            <a:off x="4343400" y="3328987"/>
            <a:ext cx="7144" cy="242889"/>
          </a:xfrm>
          <a:custGeom>
            <a:avLst/>
            <a:gdLst/>
            <a:ahLst/>
            <a:cxnLst/>
            <a:rect l="0" t="0" r="0" b="0"/>
            <a:pathLst>
              <a:path w="7144" h="242889">
                <a:moveTo>
                  <a:pt x="7143" y="0"/>
                </a:moveTo>
                <a:lnTo>
                  <a:pt x="7143" y="96647"/>
                </a:lnTo>
                <a:lnTo>
                  <a:pt x="6350" y="101738"/>
                </a:lnTo>
                <a:lnTo>
                  <a:pt x="5027" y="106719"/>
                </a:lnTo>
                <a:lnTo>
                  <a:pt x="3352" y="111627"/>
                </a:lnTo>
                <a:lnTo>
                  <a:pt x="2234" y="117281"/>
                </a:lnTo>
                <a:lnTo>
                  <a:pt x="1489" y="123431"/>
                </a:lnTo>
                <a:lnTo>
                  <a:pt x="993" y="129913"/>
                </a:lnTo>
                <a:lnTo>
                  <a:pt x="662" y="135821"/>
                </a:lnTo>
                <a:lnTo>
                  <a:pt x="294" y="146619"/>
                </a:lnTo>
                <a:lnTo>
                  <a:pt x="25" y="178481"/>
                </a:lnTo>
                <a:lnTo>
                  <a:pt x="0" y="223437"/>
                </a:lnTo>
                <a:lnTo>
                  <a:pt x="794" y="225952"/>
                </a:lnTo>
                <a:lnTo>
                  <a:pt x="2116" y="228422"/>
                </a:lnTo>
                <a:lnTo>
                  <a:pt x="3792" y="230863"/>
                </a:lnTo>
                <a:lnTo>
                  <a:pt x="4909" y="233283"/>
                </a:lnTo>
                <a:lnTo>
                  <a:pt x="5654" y="235691"/>
                </a:lnTo>
                <a:lnTo>
                  <a:pt x="7132" y="242832"/>
                </a:lnTo>
                <a:lnTo>
                  <a:pt x="7143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6" name="SMARTInkAnnotation247"/>
          <p:cNvSpPr/>
          <p:nvPr/>
        </p:nvSpPr>
        <p:spPr>
          <a:xfrm>
            <a:off x="4436268" y="3421856"/>
            <a:ext cx="135733" cy="7137"/>
          </a:xfrm>
          <a:custGeom>
            <a:avLst/>
            <a:gdLst/>
            <a:ahLst/>
            <a:cxnLst/>
            <a:rect l="0" t="0" r="0" b="0"/>
            <a:pathLst>
              <a:path w="135733" h="7137">
                <a:moveTo>
                  <a:pt x="0" y="0"/>
                </a:moveTo>
                <a:lnTo>
                  <a:pt x="37902" y="0"/>
                </a:lnTo>
                <a:lnTo>
                  <a:pt x="45112" y="794"/>
                </a:lnTo>
                <a:lnTo>
                  <a:pt x="77044" y="4909"/>
                </a:lnTo>
                <a:lnTo>
                  <a:pt x="83906" y="5654"/>
                </a:lnTo>
                <a:lnTo>
                  <a:pt x="89275" y="6151"/>
                </a:lnTo>
                <a:lnTo>
                  <a:pt x="93648" y="6482"/>
                </a:lnTo>
                <a:lnTo>
                  <a:pt x="97357" y="6702"/>
                </a:lnTo>
                <a:lnTo>
                  <a:pt x="103595" y="6947"/>
                </a:lnTo>
                <a:lnTo>
                  <a:pt x="111569" y="7086"/>
                </a:lnTo>
                <a:lnTo>
                  <a:pt x="123780" y="7136"/>
                </a:lnTo>
                <a:lnTo>
                  <a:pt x="126176" y="6345"/>
                </a:lnTo>
                <a:lnTo>
                  <a:pt x="128568" y="5023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7" name="SMARTInkAnnotation248"/>
          <p:cNvSpPr/>
          <p:nvPr/>
        </p:nvSpPr>
        <p:spPr>
          <a:xfrm>
            <a:off x="4443412" y="3486150"/>
            <a:ext cx="121445" cy="7144"/>
          </a:xfrm>
          <a:custGeom>
            <a:avLst/>
            <a:gdLst/>
            <a:ahLst/>
            <a:cxnLst/>
            <a:rect l="0" t="0" r="0" b="0"/>
            <a:pathLst>
              <a:path w="121445" h="7144">
                <a:moveTo>
                  <a:pt x="0" y="0"/>
                </a:moveTo>
                <a:lnTo>
                  <a:pt x="17061" y="0"/>
                </a:lnTo>
                <a:lnTo>
                  <a:pt x="18518" y="793"/>
                </a:lnTo>
                <a:lnTo>
                  <a:pt x="19489" y="2116"/>
                </a:lnTo>
                <a:lnTo>
                  <a:pt x="20137" y="3792"/>
                </a:lnTo>
                <a:lnTo>
                  <a:pt x="21362" y="4909"/>
                </a:lnTo>
                <a:lnTo>
                  <a:pt x="22973" y="5654"/>
                </a:lnTo>
                <a:lnTo>
                  <a:pt x="24840" y="6150"/>
                </a:lnTo>
                <a:lnTo>
                  <a:pt x="27672" y="6482"/>
                </a:lnTo>
                <a:lnTo>
                  <a:pt x="31148" y="6702"/>
                </a:lnTo>
                <a:lnTo>
                  <a:pt x="38450" y="6947"/>
                </a:lnTo>
                <a:lnTo>
                  <a:pt x="49605" y="7105"/>
                </a:lnTo>
                <a:lnTo>
                  <a:pt x="121444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8" name="SMARTInkAnnotation249"/>
          <p:cNvSpPr/>
          <p:nvPr/>
        </p:nvSpPr>
        <p:spPr>
          <a:xfrm>
            <a:off x="4736395" y="3371850"/>
            <a:ext cx="21343" cy="235744"/>
          </a:xfrm>
          <a:custGeom>
            <a:avLst/>
            <a:gdLst/>
            <a:ahLst/>
            <a:cxnLst/>
            <a:rect l="0" t="0" r="0" b="0"/>
            <a:pathLst>
              <a:path w="21343" h="235744">
                <a:moveTo>
                  <a:pt x="21342" y="0"/>
                </a:moveTo>
                <a:lnTo>
                  <a:pt x="21342" y="64470"/>
                </a:lnTo>
                <a:lnTo>
                  <a:pt x="20548" y="85842"/>
                </a:lnTo>
                <a:lnTo>
                  <a:pt x="19225" y="102472"/>
                </a:lnTo>
                <a:lnTo>
                  <a:pt x="17550" y="115939"/>
                </a:lnTo>
                <a:lnTo>
                  <a:pt x="16432" y="126505"/>
                </a:lnTo>
                <a:lnTo>
                  <a:pt x="15687" y="135137"/>
                </a:lnTo>
                <a:lnTo>
                  <a:pt x="15190" y="142479"/>
                </a:lnTo>
                <a:lnTo>
                  <a:pt x="14066" y="148961"/>
                </a:lnTo>
                <a:lnTo>
                  <a:pt x="12522" y="154870"/>
                </a:lnTo>
                <a:lnTo>
                  <a:pt x="10700" y="160396"/>
                </a:lnTo>
                <a:lnTo>
                  <a:pt x="9485" y="165668"/>
                </a:lnTo>
                <a:lnTo>
                  <a:pt x="8674" y="170770"/>
                </a:lnTo>
                <a:lnTo>
                  <a:pt x="8135" y="175759"/>
                </a:lnTo>
                <a:lnTo>
                  <a:pt x="7774" y="180673"/>
                </a:lnTo>
                <a:lnTo>
                  <a:pt x="7534" y="185536"/>
                </a:lnTo>
                <a:lnTo>
                  <a:pt x="7374" y="190366"/>
                </a:lnTo>
                <a:lnTo>
                  <a:pt x="6474" y="195173"/>
                </a:lnTo>
                <a:lnTo>
                  <a:pt x="5080" y="199965"/>
                </a:lnTo>
                <a:lnTo>
                  <a:pt x="3356" y="204747"/>
                </a:lnTo>
                <a:lnTo>
                  <a:pt x="2208" y="208729"/>
                </a:lnTo>
                <a:lnTo>
                  <a:pt x="1442" y="212178"/>
                </a:lnTo>
                <a:lnTo>
                  <a:pt x="931" y="215270"/>
                </a:lnTo>
                <a:lnTo>
                  <a:pt x="364" y="220823"/>
                </a:lnTo>
                <a:lnTo>
                  <a:pt x="112" y="225937"/>
                </a:lnTo>
                <a:lnTo>
                  <a:pt x="0" y="230856"/>
                </a:lnTo>
                <a:lnTo>
                  <a:pt x="764" y="232485"/>
                </a:lnTo>
                <a:lnTo>
                  <a:pt x="2067" y="233572"/>
                </a:lnTo>
                <a:lnTo>
                  <a:pt x="7054" y="23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9" name="SMARTInkAnnotation250"/>
          <p:cNvSpPr/>
          <p:nvPr/>
        </p:nvSpPr>
        <p:spPr>
          <a:xfrm>
            <a:off x="4857753" y="3350418"/>
            <a:ext cx="178591" cy="121411"/>
          </a:xfrm>
          <a:custGeom>
            <a:avLst/>
            <a:gdLst/>
            <a:ahLst/>
            <a:cxnLst/>
            <a:rect l="0" t="0" r="0" b="0"/>
            <a:pathLst>
              <a:path w="178591" h="121411">
                <a:moveTo>
                  <a:pt x="64290" y="0"/>
                </a:moveTo>
                <a:lnTo>
                  <a:pt x="64290" y="6850"/>
                </a:lnTo>
                <a:lnTo>
                  <a:pt x="62174" y="9130"/>
                </a:lnTo>
                <a:lnTo>
                  <a:pt x="60499" y="10849"/>
                </a:lnTo>
                <a:lnTo>
                  <a:pt x="59381" y="12789"/>
                </a:lnTo>
                <a:lnTo>
                  <a:pt x="58636" y="14876"/>
                </a:lnTo>
                <a:lnTo>
                  <a:pt x="58140" y="17061"/>
                </a:lnTo>
                <a:lnTo>
                  <a:pt x="57809" y="19311"/>
                </a:lnTo>
                <a:lnTo>
                  <a:pt x="57588" y="21606"/>
                </a:lnTo>
                <a:lnTo>
                  <a:pt x="57441" y="23929"/>
                </a:lnTo>
                <a:lnTo>
                  <a:pt x="56550" y="25478"/>
                </a:lnTo>
                <a:lnTo>
                  <a:pt x="55161" y="26510"/>
                </a:lnTo>
                <a:lnTo>
                  <a:pt x="53441" y="27199"/>
                </a:lnTo>
                <a:lnTo>
                  <a:pt x="49415" y="30080"/>
                </a:lnTo>
                <a:lnTo>
                  <a:pt x="47229" y="31960"/>
                </a:lnTo>
                <a:lnTo>
                  <a:pt x="45773" y="34006"/>
                </a:lnTo>
                <a:lnTo>
                  <a:pt x="44802" y="36165"/>
                </a:lnTo>
                <a:lnTo>
                  <a:pt x="44154" y="38398"/>
                </a:lnTo>
                <a:lnTo>
                  <a:pt x="42929" y="41474"/>
                </a:lnTo>
                <a:lnTo>
                  <a:pt x="41318" y="45112"/>
                </a:lnTo>
                <a:lnTo>
                  <a:pt x="39451" y="49124"/>
                </a:lnTo>
                <a:lnTo>
                  <a:pt x="38205" y="52594"/>
                </a:lnTo>
                <a:lnTo>
                  <a:pt x="37376" y="55700"/>
                </a:lnTo>
                <a:lnTo>
                  <a:pt x="36822" y="58565"/>
                </a:lnTo>
                <a:lnTo>
                  <a:pt x="35659" y="61268"/>
                </a:lnTo>
                <a:lnTo>
                  <a:pt x="34091" y="63865"/>
                </a:lnTo>
                <a:lnTo>
                  <a:pt x="32251" y="66389"/>
                </a:lnTo>
                <a:lnTo>
                  <a:pt x="30231" y="68865"/>
                </a:lnTo>
                <a:lnTo>
                  <a:pt x="28091" y="71310"/>
                </a:lnTo>
                <a:lnTo>
                  <a:pt x="25870" y="73734"/>
                </a:lnTo>
                <a:lnTo>
                  <a:pt x="23596" y="76937"/>
                </a:lnTo>
                <a:lnTo>
                  <a:pt x="21286" y="80660"/>
                </a:lnTo>
                <a:lnTo>
                  <a:pt x="18952" y="84730"/>
                </a:lnTo>
                <a:lnTo>
                  <a:pt x="17396" y="88237"/>
                </a:lnTo>
                <a:lnTo>
                  <a:pt x="16359" y="91369"/>
                </a:lnTo>
                <a:lnTo>
                  <a:pt x="15667" y="94250"/>
                </a:lnTo>
                <a:lnTo>
                  <a:pt x="14413" y="96965"/>
                </a:lnTo>
                <a:lnTo>
                  <a:pt x="12782" y="99568"/>
                </a:lnTo>
                <a:lnTo>
                  <a:pt x="10902" y="102098"/>
                </a:lnTo>
                <a:lnTo>
                  <a:pt x="8854" y="103784"/>
                </a:lnTo>
                <a:lnTo>
                  <a:pt x="6696" y="104908"/>
                </a:lnTo>
                <a:lnTo>
                  <a:pt x="4463" y="105658"/>
                </a:lnTo>
                <a:lnTo>
                  <a:pt x="2974" y="106951"/>
                </a:lnTo>
                <a:lnTo>
                  <a:pt x="1982" y="108607"/>
                </a:lnTo>
                <a:lnTo>
                  <a:pt x="1320" y="110505"/>
                </a:lnTo>
                <a:lnTo>
                  <a:pt x="879" y="112564"/>
                </a:lnTo>
                <a:lnTo>
                  <a:pt x="585" y="114730"/>
                </a:lnTo>
                <a:lnTo>
                  <a:pt x="2" y="121392"/>
                </a:lnTo>
                <a:lnTo>
                  <a:pt x="0" y="121410"/>
                </a:lnTo>
                <a:lnTo>
                  <a:pt x="11375" y="117642"/>
                </a:lnTo>
                <a:lnTo>
                  <a:pt x="15520" y="115734"/>
                </a:lnTo>
                <a:lnTo>
                  <a:pt x="19077" y="113669"/>
                </a:lnTo>
                <a:lnTo>
                  <a:pt x="22242" y="111498"/>
                </a:lnTo>
                <a:lnTo>
                  <a:pt x="25939" y="110051"/>
                </a:lnTo>
                <a:lnTo>
                  <a:pt x="29992" y="109086"/>
                </a:lnTo>
                <a:lnTo>
                  <a:pt x="34281" y="108443"/>
                </a:lnTo>
                <a:lnTo>
                  <a:pt x="38728" y="108014"/>
                </a:lnTo>
                <a:lnTo>
                  <a:pt x="43280" y="107728"/>
                </a:lnTo>
                <a:lnTo>
                  <a:pt x="52571" y="107411"/>
                </a:lnTo>
                <a:lnTo>
                  <a:pt x="61993" y="107270"/>
                </a:lnTo>
                <a:lnTo>
                  <a:pt x="66727" y="106438"/>
                </a:lnTo>
                <a:lnTo>
                  <a:pt x="71471" y="105090"/>
                </a:lnTo>
                <a:lnTo>
                  <a:pt x="76222" y="103398"/>
                </a:lnTo>
                <a:lnTo>
                  <a:pt x="80976" y="102270"/>
                </a:lnTo>
                <a:lnTo>
                  <a:pt x="85733" y="101517"/>
                </a:lnTo>
                <a:lnTo>
                  <a:pt x="90492" y="101016"/>
                </a:lnTo>
                <a:lnTo>
                  <a:pt x="95252" y="100681"/>
                </a:lnTo>
                <a:lnTo>
                  <a:pt x="100013" y="100459"/>
                </a:lnTo>
                <a:lnTo>
                  <a:pt x="112181" y="100145"/>
                </a:lnTo>
                <a:lnTo>
                  <a:pt x="156571" y="100014"/>
                </a:lnTo>
                <a:lnTo>
                  <a:pt x="159148" y="100014"/>
                </a:lnTo>
                <a:lnTo>
                  <a:pt x="161660" y="100807"/>
                </a:lnTo>
                <a:lnTo>
                  <a:pt x="166568" y="103806"/>
                </a:lnTo>
                <a:lnTo>
                  <a:pt x="171395" y="105667"/>
                </a:lnTo>
                <a:lnTo>
                  <a:pt x="178590" y="10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0" name="SMARTInkAnnotation251"/>
          <p:cNvSpPr/>
          <p:nvPr/>
        </p:nvSpPr>
        <p:spPr>
          <a:xfrm>
            <a:off x="4964906" y="3357562"/>
            <a:ext cx="50007" cy="264320"/>
          </a:xfrm>
          <a:custGeom>
            <a:avLst/>
            <a:gdLst/>
            <a:ahLst/>
            <a:cxnLst/>
            <a:rect l="0" t="0" r="0" b="0"/>
            <a:pathLst>
              <a:path w="50007" h="264320">
                <a:moveTo>
                  <a:pt x="50006" y="0"/>
                </a:moveTo>
                <a:lnTo>
                  <a:pt x="43855" y="6151"/>
                </a:lnTo>
                <a:lnTo>
                  <a:pt x="43303" y="8819"/>
                </a:lnTo>
                <a:lnTo>
                  <a:pt x="42949" y="17000"/>
                </a:lnTo>
                <a:lnTo>
                  <a:pt x="42888" y="27703"/>
                </a:lnTo>
                <a:lnTo>
                  <a:pt x="42086" y="32756"/>
                </a:lnTo>
                <a:lnTo>
                  <a:pt x="40757" y="38506"/>
                </a:lnTo>
                <a:lnTo>
                  <a:pt x="39078" y="44721"/>
                </a:lnTo>
                <a:lnTo>
                  <a:pt x="37958" y="51245"/>
                </a:lnTo>
                <a:lnTo>
                  <a:pt x="37211" y="57976"/>
                </a:lnTo>
                <a:lnTo>
                  <a:pt x="36714" y="64844"/>
                </a:lnTo>
                <a:lnTo>
                  <a:pt x="35588" y="71805"/>
                </a:lnTo>
                <a:lnTo>
                  <a:pt x="34044" y="78826"/>
                </a:lnTo>
                <a:lnTo>
                  <a:pt x="32221" y="85888"/>
                </a:lnTo>
                <a:lnTo>
                  <a:pt x="31006" y="92978"/>
                </a:lnTo>
                <a:lnTo>
                  <a:pt x="30196" y="100085"/>
                </a:lnTo>
                <a:lnTo>
                  <a:pt x="29656" y="107205"/>
                </a:lnTo>
                <a:lnTo>
                  <a:pt x="28501" y="114333"/>
                </a:lnTo>
                <a:lnTo>
                  <a:pt x="26938" y="121465"/>
                </a:lnTo>
                <a:lnTo>
                  <a:pt x="25102" y="128602"/>
                </a:lnTo>
                <a:lnTo>
                  <a:pt x="23085" y="135741"/>
                </a:lnTo>
                <a:lnTo>
                  <a:pt x="18727" y="150023"/>
                </a:lnTo>
                <a:lnTo>
                  <a:pt x="11810" y="171451"/>
                </a:lnTo>
                <a:lnTo>
                  <a:pt x="10255" y="178595"/>
                </a:lnTo>
                <a:lnTo>
                  <a:pt x="9218" y="185738"/>
                </a:lnTo>
                <a:lnTo>
                  <a:pt x="8527" y="192882"/>
                </a:lnTo>
                <a:lnTo>
                  <a:pt x="7272" y="199232"/>
                </a:lnTo>
                <a:lnTo>
                  <a:pt x="5642" y="205053"/>
                </a:lnTo>
                <a:lnTo>
                  <a:pt x="3761" y="210520"/>
                </a:lnTo>
                <a:lnTo>
                  <a:pt x="2507" y="215753"/>
                </a:lnTo>
                <a:lnTo>
                  <a:pt x="1671" y="220829"/>
                </a:lnTo>
                <a:lnTo>
                  <a:pt x="1114" y="225801"/>
                </a:lnTo>
                <a:lnTo>
                  <a:pt x="743" y="230703"/>
                </a:lnTo>
                <a:lnTo>
                  <a:pt x="495" y="235558"/>
                </a:lnTo>
                <a:lnTo>
                  <a:pt x="147" y="247860"/>
                </a:lnTo>
                <a:lnTo>
                  <a:pt x="0" y="2643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1" name="SMARTInkAnnotation252"/>
          <p:cNvSpPr/>
          <p:nvPr/>
        </p:nvSpPr>
        <p:spPr>
          <a:xfrm>
            <a:off x="5073179" y="3350418"/>
            <a:ext cx="177478" cy="107158"/>
          </a:xfrm>
          <a:custGeom>
            <a:avLst/>
            <a:gdLst/>
            <a:ahLst/>
            <a:cxnLst/>
            <a:rect l="0" t="0" r="0" b="0"/>
            <a:pathLst>
              <a:path w="177478" h="107158">
                <a:moveTo>
                  <a:pt x="84608" y="0"/>
                </a:moveTo>
                <a:lnTo>
                  <a:pt x="84608" y="10642"/>
                </a:lnTo>
                <a:lnTo>
                  <a:pt x="83814" y="12651"/>
                </a:lnTo>
                <a:lnTo>
                  <a:pt x="82492" y="14784"/>
                </a:lnTo>
                <a:lnTo>
                  <a:pt x="80816" y="17000"/>
                </a:lnTo>
                <a:lnTo>
                  <a:pt x="78905" y="19271"/>
                </a:lnTo>
                <a:lnTo>
                  <a:pt x="76837" y="21579"/>
                </a:lnTo>
                <a:lnTo>
                  <a:pt x="74665" y="23911"/>
                </a:lnTo>
                <a:lnTo>
                  <a:pt x="73217" y="26259"/>
                </a:lnTo>
                <a:lnTo>
                  <a:pt x="72251" y="28619"/>
                </a:lnTo>
                <a:lnTo>
                  <a:pt x="71608" y="30986"/>
                </a:lnTo>
                <a:lnTo>
                  <a:pt x="69591" y="34151"/>
                </a:lnTo>
                <a:lnTo>
                  <a:pt x="66659" y="37849"/>
                </a:lnTo>
                <a:lnTo>
                  <a:pt x="63117" y="41901"/>
                </a:lnTo>
                <a:lnTo>
                  <a:pt x="57065" y="48521"/>
                </a:lnTo>
                <a:lnTo>
                  <a:pt x="50935" y="54903"/>
                </a:lnTo>
                <a:lnTo>
                  <a:pt x="42920" y="63031"/>
                </a:lnTo>
                <a:lnTo>
                  <a:pt x="39353" y="67421"/>
                </a:lnTo>
                <a:lnTo>
                  <a:pt x="36182" y="71935"/>
                </a:lnTo>
                <a:lnTo>
                  <a:pt x="33274" y="76532"/>
                </a:lnTo>
                <a:lnTo>
                  <a:pt x="30542" y="80390"/>
                </a:lnTo>
                <a:lnTo>
                  <a:pt x="27927" y="83756"/>
                </a:lnTo>
                <a:lnTo>
                  <a:pt x="25389" y="86794"/>
                </a:lnTo>
                <a:lnTo>
                  <a:pt x="22904" y="89613"/>
                </a:lnTo>
                <a:lnTo>
                  <a:pt x="18026" y="94862"/>
                </a:lnTo>
                <a:lnTo>
                  <a:pt x="15614" y="96578"/>
                </a:lnTo>
                <a:lnTo>
                  <a:pt x="10817" y="98486"/>
                </a:lnTo>
                <a:lnTo>
                  <a:pt x="9220" y="99789"/>
                </a:lnTo>
                <a:lnTo>
                  <a:pt x="8156" y="101451"/>
                </a:lnTo>
                <a:lnTo>
                  <a:pt x="7446" y="103353"/>
                </a:lnTo>
                <a:lnTo>
                  <a:pt x="6179" y="104621"/>
                </a:lnTo>
                <a:lnTo>
                  <a:pt x="4541" y="105466"/>
                </a:lnTo>
                <a:lnTo>
                  <a:pt x="0" y="106823"/>
                </a:lnTo>
                <a:lnTo>
                  <a:pt x="422" y="106934"/>
                </a:lnTo>
                <a:lnTo>
                  <a:pt x="5762" y="107148"/>
                </a:lnTo>
                <a:lnTo>
                  <a:pt x="22813" y="107157"/>
                </a:lnTo>
                <a:lnTo>
                  <a:pt x="25155" y="106363"/>
                </a:lnTo>
                <a:lnTo>
                  <a:pt x="29874" y="103364"/>
                </a:lnTo>
                <a:lnTo>
                  <a:pt x="33037" y="102247"/>
                </a:lnTo>
                <a:lnTo>
                  <a:pt x="36734" y="101502"/>
                </a:lnTo>
                <a:lnTo>
                  <a:pt x="40786" y="101006"/>
                </a:lnTo>
                <a:lnTo>
                  <a:pt x="45868" y="100675"/>
                </a:lnTo>
                <a:lnTo>
                  <a:pt x="51638" y="100454"/>
                </a:lnTo>
                <a:lnTo>
                  <a:pt x="69018" y="100144"/>
                </a:lnTo>
                <a:lnTo>
                  <a:pt x="89114" y="100039"/>
                </a:lnTo>
                <a:lnTo>
                  <a:pt x="93961" y="99236"/>
                </a:lnTo>
                <a:lnTo>
                  <a:pt x="98781" y="97908"/>
                </a:lnTo>
                <a:lnTo>
                  <a:pt x="103582" y="96228"/>
                </a:lnTo>
                <a:lnTo>
                  <a:pt x="113926" y="95902"/>
                </a:lnTo>
                <a:lnTo>
                  <a:pt x="127966" y="96479"/>
                </a:lnTo>
                <a:lnTo>
                  <a:pt x="177477" y="1000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2" name="SMARTInkAnnotation253"/>
          <p:cNvSpPr/>
          <p:nvPr/>
        </p:nvSpPr>
        <p:spPr>
          <a:xfrm>
            <a:off x="5200657" y="3357562"/>
            <a:ext cx="57144" cy="257176"/>
          </a:xfrm>
          <a:custGeom>
            <a:avLst/>
            <a:gdLst/>
            <a:ahLst/>
            <a:cxnLst/>
            <a:rect l="0" t="0" r="0" b="0"/>
            <a:pathLst>
              <a:path w="57144" h="257176">
                <a:moveTo>
                  <a:pt x="57143" y="0"/>
                </a:moveTo>
                <a:lnTo>
                  <a:pt x="57143" y="3792"/>
                </a:lnTo>
                <a:lnTo>
                  <a:pt x="56349" y="4909"/>
                </a:lnTo>
                <a:lnTo>
                  <a:pt x="55026" y="5654"/>
                </a:lnTo>
                <a:lnTo>
                  <a:pt x="53351" y="6151"/>
                </a:lnTo>
                <a:lnTo>
                  <a:pt x="52233" y="7276"/>
                </a:lnTo>
                <a:lnTo>
                  <a:pt x="51488" y="8819"/>
                </a:lnTo>
                <a:lnTo>
                  <a:pt x="50991" y="10642"/>
                </a:lnTo>
                <a:lnTo>
                  <a:pt x="50440" y="16901"/>
                </a:lnTo>
                <a:lnTo>
                  <a:pt x="50293" y="20792"/>
                </a:lnTo>
                <a:lnTo>
                  <a:pt x="49401" y="24974"/>
                </a:lnTo>
                <a:lnTo>
                  <a:pt x="48013" y="29350"/>
                </a:lnTo>
                <a:lnTo>
                  <a:pt x="46294" y="33854"/>
                </a:lnTo>
                <a:lnTo>
                  <a:pt x="42267" y="45209"/>
                </a:lnTo>
                <a:lnTo>
                  <a:pt x="40082" y="51570"/>
                </a:lnTo>
                <a:lnTo>
                  <a:pt x="37831" y="57399"/>
                </a:lnTo>
                <a:lnTo>
                  <a:pt x="35537" y="62873"/>
                </a:lnTo>
                <a:lnTo>
                  <a:pt x="33214" y="68109"/>
                </a:lnTo>
                <a:lnTo>
                  <a:pt x="31665" y="73981"/>
                </a:lnTo>
                <a:lnTo>
                  <a:pt x="30632" y="80277"/>
                </a:lnTo>
                <a:lnTo>
                  <a:pt x="29944" y="86856"/>
                </a:lnTo>
                <a:lnTo>
                  <a:pt x="28692" y="93623"/>
                </a:lnTo>
                <a:lnTo>
                  <a:pt x="27063" y="100515"/>
                </a:lnTo>
                <a:lnTo>
                  <a:pt x="25183" y="107491"/>
                </a:lnTo>
                <a:lnTo>
                  <a:pt x="20978" y="121593"/>
                </a:lnTo>
                <a:lnTo>
                  <a:pt x="18746" y="128687"/>
                </a:lnTo>
                <a:lnTo>
                  <a:pt x="17257" y="135004"/>
                </a:lnTo>
                <a:lnTo>
                  <a:pt x="16265" y="140803"/>
                </a:lnTo>
                <a:lnTo>
                  <a:pt x="15603" y="146256"/>
                </a:lnTo>
                <a:lnTo>
                  <a:pt x="14368" y="152273"/>
                </a:lnTo>
                <a:lnTo>
                  <a:pt x="12751" y="158666"/>
                </a:lnTo>
                <a:lnTo>
                  <a:pt x="10880" y="165308"/>
                </a:lnTo>
                <a:lnTo>
                  <a:pt x="9632" y="171324"/>
                </a:lnTo>
                <a:lnTo>
                  <a:pt x="8800" y="176922"/>
                </a:lnTo>
                <a:lnTo>
                  <a:pt x="8245" y="182242"/>
                </a:lnTo>
                <a:lnTo>
                  <a:pt x="7876" y="187376"/>
                </a:lnTo>
                <a:lnTo>
                  <a:pt x="7629" y="192386"/>
                </a:lnTo>
                <a:lnTo>
                  <a:pt x="7465" y="197314"/>
                </a:lnTo>
                <a:lnTo>
                  <a:pt x="6561" y="202186"/>
                </a:lnTo>
                <a:lnTo>
                  <a:pt x="5166" y="207022"/>
                </a:lnTo>
                <a:lnTo>
                  <a:pt x="3442" y="211833"/>
                </a:lnTo>
                <a:lnTo>
                  <a:pt x="2292" y="215835"/>
                </a:lnTo>
                <a:lnTo>
                  <a:pt x="1015" y="222397"/>
                </a:lnTo>
                <a:lnTo>
                  <a:pt x="447" y="227960"/>
                </a:lnTo>
                <a:lnTo>
                  <a:pt x="127" y="235555"/>
                </a:lnTo>
                <a:lnTo>
                  <a:pt x="0" y="248609"/>
                </a:lnTo>
                <a:lnTo>
                  <a:pt x="792" y="249877"/>
                </a:lnTo>
                <a:lnTo>
                  <a:pt x="2113" y="251516"/>
                </a:lnTo>
                <a:lnTo>
                  <a:pt x="7136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3" name="SMARTInkAnnotation254"/>
          <p:cNvSpPr/>
          <p:nvPr/>
        </p:nvSpPr>
        <p:spPr>
          <a:xfrm>
            <a:off x="5300662" y="3393281"/>
            <a:ext cx="135312" cy="199891"/>
          </a:xfrm>
          <a:custGeom>
            <a:avLst/>
            <a:gdLst/>
            <a:ahLst/>
            <a:cxnLst/>
            <a:rect l="0" t="0" r="0" b="0"/>
            <a:pathLst>
              <a:path w="135312" h="199891">
                <a:moveTo>
                  <a:pt x="57150" y="0"/>
                </a:moveTo>
                <a:lnTo>
                  <a:pt x="53358" y="0"/>
                </a:lnTo>
                <a:lnTo>
                  <a:pt x="52241" y="794"/>
                </a:lnTo>
                <a:lnTo>
                  <a:pt x="51496" y="2116"/>
                </a:lnTo>
                <a:lnTo>
                  <a:pt x="49874" y="6497"/>
                </a:lnTo>
                <a:lnTo>
                  <a:pt x="48331" y="9888"/>
                </a:lnTo>
                <a:lnTo>
                  <a:pt x="42366" y="22244"/>
                </a:lnTo>
                <a:lnTo>
                  <a:pt x="11904" y="83348"/>
                </a:lnTo>
                <a:lnTo>
                  <a:pt x="10318" y="88902"/>
                </a:lnTo>
                <a:lnTo>
                  <a:pt x="9259" y="94987"/>
                </a:lnTo>
                <a:lnTo>
                  <a:pt x="8554" y="101425"/>
                </a:lnTo>
                <a:lnTo>
                  <a:pt x="8084" y="107304"/>
                </a:lnTo>
                <a:lnTo>
                  <a:pt x="7771" y="112811"/>
                </a:lnTo>
                <a:lnTo>
                  <a:pt x="7422" y="123163"/>
                </a:lnTo>
                <a:lnTo>
                  <a:pt x="7199" y="142744"/>
                </a:lnTo>
                <a:lnTo>
                  <a:pt x="7147" y="176204"/>
                </a:lnTo>
                <a:lnTo>
                  <a:pt x="7940" y="180176"/>
                </a:lnTo>
                <a:lnTo>
                  <a:pt x="9262" y="183617"/>
                </a:lnTo>
                <a:lnTo>
                  <a:pt x="12848" y="189558"/>
                </a:lnTo>
                <a:lnTo>
                  <a:pt x="14915" y="192253"/>
                </a:lnTo>
                <a:lnTo>
                  <a:pt x="20145" y="198490"/>
                </a:lnTo>
                <a:lnTo>
                  <a:pt x="21367" y="199001"/>
                </a:lnTo>
                <a:lnTo>
                  <a:pt x="24842" y="199570"/>
                </a:lnTo>
                <a:lnTo>
                  <a:pt x="27675" y="199721"/>
                </a:lnTo>
                <a:lnTo>
                  <a:pt x="35054" y="199890"/>
                </a:lnTo>
                <a:lnTo>
                  <a:pt x="39244" y="199141"/>
                </a:lnTo>
                <a:lnTo>
                  <a:pt x="43626" y="197848"/>
                </a:lnTo>
                <a:lnTo>
                  <a:pt x="48133" y="196192"/>
                </a:lnTo>
                <a:lnTo>
                  <a:pt x="51933" y="194295"/>
                </a:lnTo>
                <a:lnTo>
                  <a:pt x="55260" y="192236"/>
                </a:lnTo>
                <a:lnTo>
                  <a:pt x="58271" y="190070"/>
                </a:lnTo>
                <a:lnTo>
                  <a:pt x="61073" y="187832"/>
                </a:lnTo>
                <a:lnTo>
                  <a:pt x="63734" y="185546"/>
                </a:lnTo>
                <a:lnTo>
                  <a:pt x="66302" y="183229"/>
                </a:lnTo>
                <a:lnTo>
                  <a:pt x="73388" y="176420"/>
                </a:lnTo>
                <a:lnTo>
                  <a:pt x="77501" y="172382"/>
                </a:lnTo>
                <a:lnTo>
                  <a:pt x="81036" y="168103"/>
                </a:lnTo>
                <a:lnTo>
                  <a:pt x="84187" y="163662"/>
                </a:lnTo>
                <a:lnTo>
                  <a:pt x="94530" y="147711"/>
                </a:lnTo>
                <a:lnTo>
                  <a:pt x="98739" y="141336"/>
                </a:lnTo>
                <a:lnTo>
                  <a:pt x="102339" y="135500"/>
                </a:lnTo>
                <a:lnTo>
                  <a:pt x="105532" y="130020"/>
                </a:lnTo>
                <a:lnTo>
                  <a:pt x="111197" y="119699"/>
                </a:lnTo>
                <a:lnTo>
                  <a:pt x="116360" y="109821"/>
                </a:lnTo>
                <a:lnTo>
                  <a:pt x="118849" y="104170"/>
                </a:lnTo>
                <a:lnTo>
                  <a:pt x="121301" y="98022"/>
                </a:lnTo>
                <a:lnTo>
                  <a:pt x="123730" y="91541"/>
                </a:lnTo>
                <a:lnTo>
                  <a:pt x="126143" y="85634"/>
                </a:lnTo>
                <a:lnTo>
                  <a:pt x="128546" y="80108"/>
                </a:lnTo>
                <a:lnTo>
                  <a:pt x="130941" y="74836"/>
                </a:lnTo>
                <a:lnTo>
                  <a:pt x="132538" y="69735"/>
                </a:lnTo>
                <a:lnTo>
                  <a:pt x="133602" y="64746"/>
                </a:lnTo>
                <a:lnTo>
                  <a:pt x="134312" y="59833"/>
                </a:lnTo>
                <a:lnTo>
                  <a:pt x="134785" y="54970"/>
                </a:lnTo>
                <a:lnTo>
                  <a:pt x="135101" y="50140"/>
                </a:lnTo>
                <a:lnTo>
                  <a:pt x="135311" y="45333"/>
                </a:lnTo>
                <a:lnTo>
                  <a:pt x="134657" y="41334"/>
                </a:lnTo>
                <a:lnTo>
                  <a:pt x="133428" y="37875"/>
                </a:lnTo>
                <a:lnTo>
                  <a:pt x="131814" y="34775"/>
                </a:lnTo>
                <a:lnTo>
                  <a:pt x="130739" y="31121"/>
                </a:lnTo>
                <a:lnTo>
                  <a:pt x="130022" y="27097"/>
                </a:lnTo>
                <a:lnTo>
                  <a:pt x="129544" y="22827"/>
                </a:lnTo>
                <a:lnTo>
                  <a:pt x="128431" y="19187"/>
                </a:lnTo>
                <a:lnTo>
                  <a:pt x="125079" y="13025"/>
                </a:lnTo>
                <a:lnTo>
                  <a:pt x="120943" y="7641"/>
                </a:lnTo>
                <a:lnTo>
                  <a:pt x="118729" y="5094"/>
                </a:lnTo>
                <a:lnTo>
                  <a:pt x="115665" y="3396"/>
                </a:lnTo>
                <a:lnTo>
                  <a:pt x="112035" y="2264"/>
                </a:lnTo>
                <a:lnTo>
                  <a:pt x="108028" y="1509"/>
                </a:lnTo>
                <a:lnTo>
                  <a:pt x="104562" y="1006"/>
                </a:lnTo>
                <a:lnTo>
                  <a:pt x="101458" y="671"/>
                </a:lnTo>
                <a:lnTo>
                  <a:pt x="98595" y="447"/>
                </a:lnTo>
                <a:lnTo>
                  <a:pt x="95099" y="298"/>
                </a:lnTo>
                <a:lnTo>
                  <a:pt x="86981" y="132"/>
                </a:lnTo>
                <a:lnTo>
                  <a:pt x="82594" y="882"/>
                </a:lnTo>
                <a:lnTo>
                  <a:pt x="78081" y="2175"/>
                </a:lnTo>
                <a:lnTo>
                  <a:pt x="73485" y="3831"/>
                </a:lnTo>
                <a:lnTo>
                  <a:pt x="68834" y="4935"/>
                </a:lnTo>
                <a:lnTo>
                  <a:pt x="64146" y="5671"/>
                </a:lnTo>
                <a:lnTo>
                  <a:pt x="59433" y="6162"/>
                </a:lnTo>
                <a:lnTo>
                  <a:pt x="54703" y="7283"/>
                </a:lnTo>
                <a:lnTo>
                  <a:pt x="49962" y="8824"/>
                </a:lnTo>
                <a:lnTo>
                  <a:pt x="45214" y="10645"/>
                </a:lnTo>
                <a:lnTo>
                  <a:pt x="40462" y="12653"/>
                </a:lnTo>
                <a:lnTo>
                  <a:pt x="35706" y="14785"/>
                </a:lnTo>
                <a:lnTo>
                  <a:pt x="30948" y="17001"/>
                </a:lnTo>
                <a:lnTo>
                  <a:pt x="26982" y="18477"/>
                </a:lnTo>
                <a:lnTo>
                  <a:pt x="23545" y="19462"/>
                </a:lnTo>
                <a:lnTo>
                  <a:pt x="20459" y="20118"/>
                </a:lnTo>
                <a:lnTo>
                  <a:pt x="16814" y="21350"/>
                </a:lnTo>
                <a:lnTo>
                  <a:pt x="12797" y="22964"/>
                </a:lnTo>
                <a:lnTo>
                  <a:pt x="0" y="28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4" name="SMARTInkAnnotation255"/>
          <p:cNvSpPr/>
          <p:nvPr/>
        </p:nvSpPr>
        <p:spPr>
          <a:xfrm>
            <a:off x="5494573" y="3357571"/>
            <a:ext cx="170389" cy="221422"/>
          </a:xfrm>
          <a:custGeom>
            <a:avLst/>
            <a:gdLst/>
            <a:ahLst/>
            <a:cxnLst/>
            <a:rect l="0" t="0" r="0" b="0"/>
            <a:pathLst>
              <a:path w="170389" h="221422">
                <a:moveTo>
                  <a:pt x="41833" y="28566"/>
                </a:moveTo>
                <a:lnTo>
                  <a:pt x="35682" y="28566"/>
                </a:lnTo>
                <a:lnTo>
                  <a:pt x="31191" y="32358"/>
                </a:lnTo>
                <a:lnTo>
                  <a:pt x="28626" y="34717"/>
                </a:lnTo>
                <a:lnTo>
                  <a:pt x="28266" y="35842"/>
                </a:lnTo>
                <a:lnTo>
                  <a:pt x="27865" y="39208"/>
                </a:lnTo>
                <a:lnTo>
                  <a:pt x="25571" y="45467"/>
                </a:lnTo>
                <a:lnTo>
                  <a:pt x="23848" y="49358"/>
                </a:lnTo>
                <a:lnTo>
                  <a:pt x="19817" y="55799"/>
                </a:lnTo>
                <a:lnTo>
                  <a:pt x="15379" y="62100"/>
                </a:lnTo>
                <a:lnTo>
                  <a:pt x="13085" y="66004"/>
                </a:lnTo>
                <a:lnTo>
                  <a:pt x="10761" y="70193"/>
                </a:lnTo>
                <a:lnTo>
                  <a:pt x="8180" y="76965"/>
                </a:lnTo>
                <a:lnTo>
                  <a:pt x="7032" y="83415"/>
                </a:lnTo>
                <a:lnTo>
                  <a:pt x="6726" y="87357"/>
                </a:lnTo>
                <a:lnTo>
                  <a:pt x="6523" y="91572"/>
                </a:lnTo>
                <a:lnTo>
                  <a:pt x="5592" y="95177"/>
                </a:lnTo>
                <a:lnTo>
                  <a:pt x="2443" y="101298"/>
                </a:lnTo>
                <a:lnTo>
                  <a:pt x="1286" y="104835"/>
                </a:lnTo>
                <a:lnTo>
                  <a:pt x="514" y="108781"/>
                </a:lnTo>
                <a:lnTo>
                  <a:pt x="0" y="112999"/>
                </a:lnTo>
                <a:lnTo>
                  <a:pt x="450" y="117399"/>
                </a:lnTo>
                <a:lnTo>
                  <a:pt x="1544" y="121919"/>
                </a:lnTo>
                <a:lnTo>
                  <a:pt x="3068" y="126520"/>
                </a:lnTo>
                <a:lnTo>
                  <a:pt x="4084" y="130381"/>
                </a:lnTo>
                <a:lnTo>
                  <a:pt x="5212" y="136788"/>
                </a:lnTo>
                <a:lnTo>
                  <a:pt x="5513" y="140402"/>
                </a:lnTo>
                <a:lnTo>
                  <a:pt x="5713" y="144398"/>
                </a:lnTo>
                <a:lnTo>
                  <a:pt x="5996" y="155491"/>
                </a:lnTo>
                <a:lnTo>
                  <a:pt x="6035" y="158427"/>
                </a:lnTo>
                <a:lnTo>
                  <a:pt x="6855" y="161971"/>
                </a:lnTo>
                <a:lnTo>
                  <a:pt x="8196" y="165922"/>
                </a:lnTo>
                <a:lnTo>
                  <a:pt x="9884" y="170143"/>
                </a:lnTo>
                <a:lnTo>
                  <a:pt x="11758" y="176949"/>
                </a:lnTo>
                <a:lnTo>
                  <a:pt x="13385" y="183414"/>
                </a:lnTo>
                <a:lnTo>
                  <a:pt x="14930" y="187361"/>
                </a:lnTo>
                <a:lnTo>
                  <a:pt x="16754" y="191579"/>
                </a:lnTo>
                <a:lnTo>
                  <a:pt x="18781" y="198383"/>
                </a:lnTo>
                <a:lnTo>
                  <a:pt x="19321" y="201309"/>
                </a:lnTo>
                <a:lnTo>
                  <a:pt x="22038" y="206676"/>
                </a:lnTo>
                <a:lnTo>
                  <a:pt x="23874" y="209218"/>
                </a:lnTo>
                <a:lnTo>
                  <a:pt x="25892" y="210913"/>
                </a:lnTo>
                <a:lnTo>
                  <a:pt x="28030" y="212044"/>
                </a:lnTo>
                <a:lnTo>
                  <a:pt x="32524" y="213299"/>
                </a:lnTo>
                <a:lnTo>
                  <a:pt x="37166" y="213857"/>
                </a:lnTo>
                <a:lnTo>
                  <a:pt x="39516" y="214800"/>
                </a:lnTo>
                <a:lnTo>
                  <a:pt x="44243" y="217964"/>
                </a:lnTo>
                <a:lnTo>
                  <a:pt x="48989" y="219899"/>
                </a:lnTo>
                <a:lnTo>
                  <a:pt x="53745" y="220759"/>
                </a:lnTo>
                <a:lnTo>
                  <a:pt x="58504" y="221141"/>
                </a:lnTo>
                <a:lnTo>
                  <a:pt x="63266" y="221312"/>
                </a:lnTo>
                <a:lnTo>
                  <a:pt x="72790" y="221421"/>
                </a:lnTo>
                <a:lnTo>
                  <a:pt x="75170" y="220636"/>
                </a:lnTo>
                <a:lnTo>
                  <a:pt x="79933" y="217647"/>
                </a:lnTo>
                <a:lnTo>
                  <a:pt x="84695" y="213673"/>
                </a:lnTo>
                <a:lnTo>
                  <a:pt x="87077" y="211502"/>
                </a:lnTo>
                <a:lnTo>
                  <a:pt x="90252" y="209261"/>
                </a:lnTo>
                <a:lnTo>
                  <a:pt x="93956" y="206973"/>
                </a:lnTo>
                <a:lnTo>
                  <a:pt x="98013" y="204654"/>
                </a:lnTo>
                <a:lnTo>
                  <a:pt x="101511" y="202314"/>
                </a:lnTo>
                <a:lnTo>
                  <a:pt x="104637" y="199961"/>
                </a:lnTo>
                <a:lnTo>
                  <a:pt x="107515" y="197598"/>
                </a:lnTo>
                <a:lnTo>
                  <a:pt x="114196" y="188879"/>
                </a:lnTo>
                <a:lnTo>
                  <a:pt x="134319" y="160141"/>
                </a:lnTo>
                <a:lnTo>
                  <a:pt x="142384" y="148033"/>
                </a:lnTo>
                <a:lnTo>
                  <a:pt x="148555" y="138373"/>
                </a:lnTo>
                <a:lnTo>
                  <a:pt x="153462" y="130346"/>
                </a:lnTo>
                <a:lnTo>
                  <a:pt x="156734" y="123407"/>
                </a:lnTo>
                <a:lnTo>
                  <a:pt x="158915" y="117193"/>
                </a:lnTo>
                <a:lnTo>
                  <a:pt x="160369" y="111463"/>
                </a:lnTo>
                <a:lnTo>
                  <a:pt x="162132" y="106850"/>
                </a:lnTo>
                <a:lnTo>
                  <a:pt x="164101" y="102980"/>
                </a:lnTo>
                <a:lnTo>
                  <a:pt x="166207" y="99607"/>
                </a:lnTo>
                <a:lnTo>
                  <a:pt x="167612" y="95770"/>
                </a:lnTo>
                <a:lnTo>
                  <a:pt x="168548" y="91625"/>
                </a:lnTo>
                <a:lnTo>
                  <a:pt x="169172" y="87274"/>
                </a:lnTo>
                <a:lnTo>
                  <a:pt x="169588" y="82786"/>
                </a:lnTo>
                <a:lnTo>
                  <a:pt x="169866" y="78206"/>
                </a:lnTo>
                <a:lnTo>
                  <a:pt x="170174" y="69679"/>
                </a:lnTo>
                <a:lnTo>
                  <a:pt x="170348" y="59621"/>
                </a:lnTo>
                <a:lnTo>
                  <a:pt x="170388" y="51364"/>
                </a:lnTo>
                <a:lnTo>
                  <a:pt x="169605" y="47733"/>
                </a:lnTo>
                <a:lnTo>
                  <a:pt x="166618" y="41583"/>
                </a:lnTo>
                <a:lnTo>
                  <a:pt x="162645" y="36204"/>
                </a:lnTo>
                <a:lnTo>
                  <a:pt x="158233" y="31167"/>
                </a:lnTo>
                <a:lnTo>
                  <a:pt x="153627" y="26282"/>
                </a:lnTo>
                <a:lnTo>
                  <a:pt x="152081" y="23869"/>
                </a:lnTo>
                <a:lnTo>
                  <a:pt x="150364" y="19070"/>
                </a:lnTo>
                <a:lnTo>
                  <a:pt x="147483" y="14291"/>
                </a:lnTo>
                <a:lnTo>
                  <a:pt x="145604" y="11906"/>
                </a:lnTo>
                <a:lnTo>
                  <a:pt x="142763" y="10316"/>
                </a:lnTo>
                <a:lnTo>
                  <a:pt x="139283" y="9256"/>
                </a:lnTo>
                <a:lnTo>
                  <a:pt x="135374" y="8549"/>
                </a:lnTo>
                <a:lnTo>
                  <a:pt x="131975" y="7284"/>
                </a:lnTo>
                <a:lnTo>
                  <a:pt x="128915" y="5646"/>
                </a:lnTo>
                <a:lnTo>
                  <a:pt x="126081" y="3761"/>
                </a:lnTo>
                <a:lnTo>
                  <a:pt x="120816" y="1667"/>
                </a:lnTo>
                <a:lnTo>
                  <a:pt x="118301" y="1108"/>
                </a:lnTo>
                <a:lnTo>
                  <a:pt x="115037" y="736"/>
                </a:lnTo>
                <a:lnTo>
                  <a:pt x="111273" y="488"/>
                </a:lnTo>
                <a:lnTo>
                  <a:pt x="103651" y="212"/>
                </a:lnTo>
                <a:lnTo>
                  <a:pt x="94104" y="56"/>
                </a:lnTo>
                <a:lnTo>
                  <a:pt x="76253" y="0"/>
                </a:lnTo>
                <a:lnTo>
                  <a:pt x="73511" y="791"/>
                </a:lnTo>
                <a:lnTo>
                  <a:pt x="68347" y="3786"/>
                </a:lnTo>
                <a:lnTo>
                  <a:pt x="63407" y="5646"/>
                </a:lnTo>
                <a:lnTo>
                  <a:pt x="60978" y="6143"/>
                </a:lnTo>
                <a:lnTo>
                  <a:pt x="57771" y="6474"/>
                </a:lnTo>
                <a:lnTo>
                  <a:pt x="54046" y="6694"/>
                </a:lnTo>
                <a:lnTo>
                  <a:pt x="41833" y="71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5" name="SMARTInkAnnotation256"/>
          <p:cNvSpPr/>
          <p:nvPr/>
        </p:nvSpPr>
        <p:spPr>
          <a:xfrm>
            <a:off x="5772149" y="3464718"/>
            <a:ext cx="150020" cy="1"/>
          </a:xfrm>
          <a:custGeom>
            <a:avLst/>
            <a:gdLst/>
            <a:ahLst/>
            <a:cxnLst/>
            <a:rect l="0" t="0" r="0" b="0"/>
            <a:pathLst>
              <a:path w="150020" h="1">
                <a:moveTo>
                  <a:pt x="0" y="0"/>
                </a:move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6" name="SMARTInkAnnotation257"/>
          <p:cNvSpPr/>
          <p:nvPr/>
        </p:nvSpPr>
        <p:spPr>
          <a:xfrm>
            <a:off x="5822155" y="3393281"/>
            <a:ext cx="14287" cy="171451"/>
          </a:xfrm>
          <a:custGeom>
            <a:avLst/>
            <a:gdLst/>
            <a:ahLst/>
            <a:cxnLst/>
            <a:rect l="0" t="0" r="0" b="0"/>
            <a:pathLst>
              <a:path w="14287" h="171451">
                <a:moveTo>
                  <a:pt x="7144" y="0"/>
                </a:moveTo>
                <a:lnTo>
                  <a:pt x="7144" y="10642"/>
                </a:lnTo>
                <a:lnTo>
                  <a:pt x="7938" y="13445"/>
                </a:lnTo>
                <a:lnTo>
                  <a:pt x="9261" y="16900"/>
                </a:lnTo>
                <a:lnTo>
                  <a:pt x="10937" y="20792"/>
                </a:lnTo>
                <a:lnTo>
                  <a:pt x="12054" y="24180"/>
                </a:lnTo>
                <a:lnTo>
                  <a:pt x="12798" y="27233"/>
                </a:lnTo>
                <a:lnTo>
                  <a:pt x="13295" y="30061"/>
                </a:lnTo>
                <a:lnTo>
                  <a:pt x="13626" y="32741"/>
                </a:lnTo>
                <a:lnTo>
                  <a:pt x="13993" y="37835"/>
                </a:lnTo>
                <a:lnTo>
                  <a:pt x="14157" y="44861"/>
                </a:lnTo>
                <a:lnTo>
                  <a:pt x="14286" y="90522"/>
                </a:lnTo>
                <a:lnTo>
                  <a:pt x="13493" y="95273"/>
                </a:lnTo>
                <a:lnTo>
                  <a:pt x="12170" y="100028"/>
                </a:lnTo>
                <a:lnTo>
                  <a:pt x="10495" y="104785"/>
                </a:lnTo>
                <a:lnTo>
                  <a:pt x="9378" y="108750"/>
                </a:lnTo>
                <a:lnTo>
                  <a:pt x="8634" y="112188"/>
                </a:lnTo>
                <a:lnTo>
                  <a:pt x="8137" y="115273"/>
                </a:lnTo>
                <a:lnTo>
                  <a:pt x="7806" y="118918"/>
                </a:lnTo>
                <a:lnTo>
                  <a:pt x="7585" y="122934"/>
                </a:lnTo>
                <a:lnTo>
                  <a:pt x="7341" y="130838"/>
                </a:lnTo>
                <a:lnTo>
                  <a:pt x="7202" y="140543"/>
                </a:lnTo>
                <a:lnTo>
                  <a:pt x="7145" y="163094"/>
                </a:lnTo>
                <a:lnTo>
                  <a:pt x="6351" y="164292"/>
                </a:lnTo>
                <a:lnTo>
                  <a:pt x="5028" y="16588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7" name="SMARTInkAnnotation258"/>
          <p:cNvSpPr/>
          <p:nvPr/>
        </p:nvSpPr>
        <p:spPr>
          <a:xfrm>
            <a:off x="6000781" y="3390241"/>
            <a:ext cx="192726" cy="224497"/>
          </a:xfrm>
          <a:custGeom>
            <a:avLst/>
            <a:gdLst/>
            <a:ahLst/>
            <a:cxnLst/>
            <a:rect l="0" t="0" r="0" b="0"/>
            <a:pathLst>
              <a:path w="192726" h="224497">
                <a:moveTo>
                  <a:pt x="71406" y="31615"/>
                </a:moveTo>
                <a:lnTo>
                  <a:pt x="109329" y="12653"/>
                </a:lnTo>
                <a:lnTo>
                  <a:pt x="121295" y="7067"/>
                </a:lnTo>
                <a:lnTo>
                  <a:pt x="130065" y="3344"/>
                </a:lnTo>
                <a:lnTo>
                  <a:pt x="136706" y="861"/>
                </a:lnTo>
                <a:lnTo>
                  <a:pt x="142721" y="0"/>
                </a:lnTo>
                <a:lnTo>
                  <a:pt x="148318" y="219"/>
                </a:lnTo>
                <a:lnTo>
                  <a:pt x="153637" y="1160"/>
                </a:lnTo>
                <a:lnTo>
                  <a:pt x="157977" y="1786"/>
                </a:lnTo>
                <a:lnTo>
                  <a:pt x="161663" y="2205"/>
                </a:lnTo>
                <a:lnTo>
                  <a:pt x="164915" y="2483"/>
                </a:lnTo>
                <a:lnTo>
                  <a:pt x="167877" y="3462"/>
                </a:lnTo>
                <a:lnTo>
                  <a:pt x="173285" y="6667"/>
                </a:lnTo>
                <a:lnTo>
                  <a:pt x="178333" y="10737"/>
                </a:lnTo>
                <a:lnTo>
                  <a:pt x="180791" y="12934"/>
                </a:lnTo>
                <a:lnTo>
                  <a:pt x="185638" y="19608"/>
                </a:lnTo>
                <a:lnTo>
                  <a:pt x="188042" y="23610"/>
                </a:lnTo>
                <a:lnTo>
                  <a:pt x="190713" y="30174"/>
                </a:lnTo>
                <a:lnTo>
                  <a:pt x="191900" y="36531"/>
                </a:lnTo>
                <a:lnTo>
                  <a:pt x="192217" y="40448"/>
                </a:lnTo>
                <a:lnTo>
                  <a:pt x="192569" y="48241"/>
                </a:lnTo>
                <a:lnTo>
                  <a:pt x="192725" y="54350"/>
                </a:lnTo>
                <a:lnTo>
                  <a:pt x="191972" y="58678"/>
                </a:lnTo>
                <a:lnTo>
                  <a:pt x="190678" y="63945"/>
                </a:lnTo>
                <a:lnTo>
                  <a:pt x="189021" y="69836"/>
                </a:lnTo>
                <a:lnTo>
                  <a:pt x="187122" y="75352"/>
                </a:lnTo>
                <a:lnTo>
                  <a:pt x="185063" y="80617"/>
                </a:lnTo>
                <a:lnTo>
                  <a:pt x="182895" y="85714"/>
                </a:lnTo>
                <a:lnTo>
                  <a:pt x="179864" y="91494"/>
                </a:lnTo>
                <a:lnTo>
                  <a:pt x="176255" y="97728"/>
                </a:lnTo>
                <a:lnTo>
                  <a:pt x="172262" y="104265"/>
                </a:lnTo>
                <a:lnTo>
                  <a:pt x="168012" y="110211"/>
                </a:lnTo>
                <a:lnTo>
                  <a:pt x="163591" y="115762"/>
                </a:lnTo>
                <a:lnTo>
                  <a:pt x="159056" y="121051"/>
                </a:lnTo>
                <a:lnTo>
                  <a:pt x="155240" y="126164"/>
                </a:lnTo>
                <a:lnTo>
                  <a:pt x="151901" y="131160"/>
                </a:lnTo>
                <a:lnTo>
                  <a:pt x="148882" y="136078"/>
                </a:lnTo>
                <a:lnTo>
                  <a:pt x="137048" y="154377"/>
                </a:lnTo>
                <a:lnTo>
                  <a:pt x="132630" y="160288"/>
                </a:lnTo>
                <a:lnTo>
                  <a:pt x="128097" y="165816"/>
                </a:lnTo>
                <a:lnTo>
                  <a:pt x="123488" y="171088"/>
                </a:lnTo>
                <a:lnTo>
                  <a:pt x="118827" y="175397"/>
                </a:lnTo>
                <a:lnTo>
                  <a:pt x="114132" y="179064"/>
                </a:lnTo>
                <a:lnTo>
                  <a:pt x="109415" y="182302"/>
                </a:lnTo>
                <a:lnTo>
                  <a:pt x="104683" y="185254"/>
                </a:lnTo>
                <a:lnTo>
                  <a:pt x="99941" y="188016"/>
                </a:lnTo>
                <a:lnTo>
                  <a:pt x="95192" y="190651"/>
                </a:lnTo>
                <a:lnTo>
                  <a:pt x="90438" y="193995"/>
                </a:lnTo>
                <a:lnTo>
                  <a:pt x="85681" y="197812"/>
                </a:lnTo>
                <a:lnTo>
                  <a:pt x="80923" y="201944"/>
                </a:lnTo>
                <a:lnTo>
                  <a:pt x="76957" y="204699"/>
                </a:lnTo>
                <a:lnTo>
                  <a:pt x="73519" y="206535"/>
                </a:lnTo>
                <a:lnTo>
                  <a:pt x="67583" y="209370"/>
                </a:lnTo>
                <a:lnTo>
                  <a:pt x="62299" y="213275"/>
                </a:lnTo>
                <a:lnTo>
                  <a:pt x="58984" y="214634"/>
                </a:lnTo>
                <a:lnTo>
                  <a:pt x="55187" y="215541"/>
                </a:lnTo>
                <a:lnTo>
                  <a:pt x="51069" y="216145"/>
                </a:lnTo>
                <a:lnTo>
                  <a:pt x="47529" y="216547"/>
                </a:lnTo>
                <a:lnTo>
                  <a:pt x="44376" y="216815"/>
                </a:lnTo>
                <a:lnTo>
                  <a:pt x="38755" y="217114"/>
                </a:lnTo>
                <a:lnTo>
                  <a:pt x="33611" y="217246"/>
                </a:lnTo>
                <a:lnTo>
                  <a:pt x="15252" y="217343"/>
                </a:lnTo>
                <a:lnTo>
                  <a:pt x="12539" y="216553"/>
                </a:lnTo>
                <a:lnTo>
                  <a:pt x="10730" y="215231"/>
                </a:lnTo>
                <a:lnTo>
                  <a:pt x="6067" y="209580"/>
                </a:lnTo>
                <a:lnTo>
                  <a:pt x="1173" y="204352"/>
                </a:lnTo>
                <a:lnTo>
                  <a:pt x="771" y="203129"/>
                </a:lnTo>
                <a:lnTo>
                  <a:pt x="207" y="197616"/>
                </a:lnTo>
                <a:lnTo>
                  <a:pt x="39" y="190955"/>
                </a:lnTo>
                <a:lnTo>
                  <a:pt x="0" y="186306"/>
                </a:lnTo>
                <a:lnTo>
                  <a:pt x="784" y="183954"/>
                </a:lnTo>
                <a:lnTo>
                  <a:pt x="3770" y="179226"/>
                </a:lnTo>
                <a:lnTo>
                  <a:pt x="5627" y="174478"/>
                </a:lnTo>
                <a:lnTo>
                  <a:pt x="6122" y="172101"/>
                </a:lnTo>
                <a:lnTo>
                  <a:pt x="7246" y="170516"/>
                </a:lnTo>
                <a:lnTo>
                  <a:pt x="8789" y="169459"/>
                </a:lnTo>
                <a:lnTo>
                  <a:pt x="13413" y="167491"/>
                </a:lnTo>
                <a:lnTo>
                  <a:pt x="20761" y="163971"/>
                </a:lnTo>
                <a:lnTo>
                  <a:pt x="24149" y="162715"/>
                </a:lnTo>
                <a:lnTo>
                  <a:pt x="30030" y="161319"/>
                </a:lnTo>
                <a:lnTo>
                  <a:pt x="35290" y="160699"/>
                </a:lnTo>
                <a:lnTo>
                  <a:pt x="41066" y="160423"/>
                </a:lnTo>
                <a:lnTo>
                  <a:pt x="53244" y="160268"/>
                </a:lnTo>
                <a:lnTo>
                  <a:pt x="62276" y="160232"/>
                </a:lnTo>
                <a:lnTo>
                  <a:pt x="66907" y="161015"/>
                </a:lnTo>
                <a:lnTo>
                  <a:pt x="71582" y="162332"/>
                </a:lnTo>
                <a:lnTo>
                  <a:pt x="76285" y="164003"/>
                </a:lnTo>
                <a:lnTo>
                  <a:pt x="81009" y="165117"/>
                </a:lnTo>
                <a:lnTo>
                  <a:pt x="85746" y="165860"/>
                </a:lnTo>
                <a:lnTo>
                  <a:pt x="90490" y="166356"/>
                </a:lnTo>
                <a:lnTo>
                  <a:pt x="94448" y="167479"/>
                </a:lnTo>
                <a:lnTo>
                  <a:pt x="97880" y="169023"/>
                </a:lnTo>
                <a:lnTo>
                  <a:pt x="100961" y="170845"/>
                </a:lnTo>
                <a:lnTo>
                  <a:pt x="104603" y="172854"/>
                </a:lnTo>
                <a:lnTo>
                  <a:pt x="112883" y="177202"/>
                </a:lnTo>
                <a:lnTo>
                  <a:pt x="121283" y="182648"/>
                </a:lnTo>
                <a:lnTo>
                  <a:pt x="163719" y="211999"/>
                </a:lnTo>
                <a:lnTo>
                  <a:pt x="167079" y="214577"/>
                </a:lnTo>
                <a:lnTo>
                  <a:pt x="172930" y="219558"/>
                </a:lnTo>
                <a:lnTo>
                  <a:pt x="178562" y="2244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8" name="SMARTInkAnnotation259"/>
          <p:cNvSpPr/>
          <p:nvPr/>
        </p:nvSpPr>
        <p:spPr>
          <a:xfrm>
            <a:off x="6229349" y="3414721"/>
            <a:ext cx="163905" cy="207150"/>
          </a:xfrm>
          <a:custGeom>
            <a:avLst/>
            <a:gdLst/>
            <a:ahLst/>
            <a:cxnLst/>
            <a:rect l="0" t="0" r="0" b="0"/>
            <a:pathLst>
              <a:path w="163905" h="207150">
                <a:moveTo>
                  <a:pt x="0" y="21422"/>
                </a:moveTo>
                <a:lnTo>
                  <a:pt x="6151" y="21422"/>
                </a:lnTo>
                <a:lnTo>
                  <a:pt x="10642" y="17630"/>
                </a:lnTo>
                <a:lnTo>
                  <a:pt x="14784" y="13651"/>
                </a:lnTo>
                <a:lnTo>
                  <a:pt x="17000" y="11479"/>
                </a:lnTo>
                <a:lnTo>
                  <a:pt x="20064" y="10031"/>
                </a:lnTo>
                <a:lnTo>
                  <a:pt x="23695" y="9066"/>
                </a:lnTo>
                <a:lnTo>
                  <a:pt x="27703" y="8422"/>
                </a:lnTo>
                <a:lnTo>
                  <a:pt x="31963" y="7199"/>
                </a:lnTo>
                <a:lnTo>
                  <a:pt x="36390" y="5590"/>
                </a:lnTo>
                <a:lnTo>
                  <a:pt x="40929" y="3724"/>
                </a:lnTo>
                <a:lnTo>
                  <a:pt x="44748" y="2480"/>
                </a:lnTo>
                <a:lnTo>
                  <a:pt x="48089" y="1650"/>
                </a:lnTo>
                <a:lnTo>
                  <a:pt x="51109" y="1097"/>
                </a:lnTo>
                <a:lnTo>
                  <a:pt x="54710" y="729"/>
                </a:lnTo>
                <a:lnTo>
                  <a:pt x="58698" y="483"/>
                </a:lnTo>
                <a:lnTo>
                  <a:pt x="67363" y="210"/>
                </a:lnTo>
                <a:lnTo>
                  <a:pt x="92282" y="4"/>
                </a:lnTo>
                <a:lnTo>
                  <a:pt x="94859" y="0"/>
                </a:lnTo>
                <a:lnTo>
                  <a:pt x="98164" y="791"/>
                </a:lnTo>
                <a:lnTo>
                  <a:pt x="101956" y="2112"/>
                </a:lnTo>
                <a:lnTo>
                  <a:pt x="106070" y="3786"/>
                </a:lnTo>
                <a:lnTo>
                  <a:pt x="108814" y="5696"/>
                </a:lnTo>
                <a:lnTo>
                  <a:pt x="110642" y="7763"/>
                </a:lnTo>
                <a:lnTo>
                  <a:pt x="111862" y="9935"/>
                </a:lnTo>
                <a:lnTo>
                  <a:pt x="113217" y="14465"/>
                </a:lnTo>
                <a:lnTo>
                  <a:pt x="113819" y="19124"/>
                </a:lnTo>
                <a:lnTo>
                  <a:pt x="114086" y="23840"/>
                </a:lnTo>
                <a:lnTo>
                  <a:pt x="114205" y="28583"/>
                </a:lnTo>
                <a:lnTo>
                  <a:pt x="114237" y="30958"/>
                </a:lnTo>
                <a:lnTo>
                  <a:pt x="113464" y="34130"/>
                </a:lnTo>
                <a:lnTo>
                  <a:pt x="112155" y="37831"/>
                </a:lnTo>
                <a:lnTo>
                  <a:pt x="110489" y="41887"/>
                </a:lnTo>
                <a:lnTo>
                  <a:pt x="108585" y="45384"/>
                </a:lnTo>
                <a:lnTo>
                  <a:pt x="104351" y="51387"/>
                </a:lnTo>
                <a:lnTo>
                  <a:pt x="102112" y="54892"/>
                </a:lnTo>
                <a:lnTo>
                  <a:pt x="99824" y="58817"/>
                </a:lnTo>
                <a:lnTo>
                  <a:pt x="97506" y="63021"/>
                </a:lnTo>
                <a:lnTo>
                  <a:pt x="95166" y="66617"/>
                </a:lnTo>
                <a:lnTo>
                  <a:pt x="90450" y="72730"/>
                </a:lnTo>
                <a:lnTo>
                  <a:pt x="87288" y="75471"/>
                </a:lnTo>
                <a:lnTo>
                  <a:pt x="83592" y="78092"/>
                </a:lnTo>
                <a:lnTo>
                  <a:pt x="79541" y="80634"/>
                </a:lnTo>
                <a:lnTo>
                  <a:pt x="76046" y="83122"/>
                </a:lnTo>
                <a:lnTo>
                  <a:pt x="72922" y="85574"/>
                </a:lnTo>
                <a:lnTo>
                  <a:pt x="70046" y="88003"/>
                </a:lnTo>
                <a:lnTo>
                  <a:pt x="67335" y="89622"/>
                </a:lnTo>
                <a:lnTo>
                  <a:pt x="64734" y="90701"/>
                </a:lnTo>
                <a:lnTo>
                  <a:pt x="59727" y="91901"/>
                </a:lnTo>
                <a:lnTo>
                  <a:pt x="54856" y="92434"/>
                </a:lnTo>
                <a:lnTo>
                  <a:pt x="53239" y="93369"/>
                </a:lnTo>
                <a:lnTo>
                  <a:pt x="52162" y="94787"/>
                </a:lnTo>
                <a:lnTo>
                  <a:pt x="50432" y="98973"/>
                </a:lnTo>
                <a:lnTo>
                  <a:pt x="50290" y="98523"/>
                </a:lnTo>
                <a:lnTo>
                  <a:pt x="50018" y="93128"/>
                </a:lnTo>
                <a:lnTo>
                  <a:pt x="53802" y="89147"/>
                </a:lnTo>
                <a:lnTo>
                  <a:pt x="55712" y="88003"/>
                </a:lnTo>
                <a:lnTo>
                  <a:pt x="59950" y="86733"/>
                </a:lnTo>
                <a:lnTo>
                  <a:pt x="62986" y="86393"/>
                </a:lnTo>
                <a:lnTo>
                  <a:pt x="66597" y="86168"/>
                </a:lnTo>
                <a:lnTo>
                  <a:pt x="70592" y="86018"/>
                </a:lnTo>
                <a:lnTo>
                  <a:pt x="81192" y="87505"/>
                </a:lnTo>
                <a:lnTo>
                  <a:pt x="136188" y="97065"/>
                </a:lnTo>
                <a:lnTo>
                  <a:pt x="143180" y="98044"/>
                </a:lnTo>
                <a:lnTo>
                  <a:pt x="147841" y="100285"/>
                </a:lnTo>
                <a:lnTo>
                  <a:pt x="150948" y="103366"/>
                </a:lnTo>
                <a:lnTo>
                  <a:pt x="153019" y="107008"/>
                </a:lnTo>
                <a:lnTo>
                  <a:pt x="157438" y="113171"/>
                </a:lnTo>
                <a:lnTo>
                  <a:pt x="159727" y="115925"/>
                </a:lnTo>
                <a:lnTo>
                  <a:pt x="162272" y="121103"/>
                </a:lnTo>
                <a:lnTo>
                  <a:pt x="163402" y="126050"/>
                </a:lnTo>
                <a:lnTo>
                  <a:pt x="163904" y="130894"/>
                </a:lnTo>
                <a:lnTo>
                  <a:pt x="163244" y="134091"/>
                </a:lnTo>
                <a:lnTo>
                  <a:pt x="162011" y="137810"/>
                </a:lnTo>
                <a:lnTo>
                  <a:pt x="160395" y="141877"/>
                </a:lnTo>
                <a:lnTo>
                  <a:pt x="159318" y="145381"/>
                </a:lnTo>
                <a:lnTo>
                  <a:pt x="158120" y="151393"/>
                </a:lnTo>
                <a:lnTo>
                  <a:pt x="156214" y="154901"/>
                </a:lnTo>
                <a:lnTo>
                  <a:pt x="153355" y="158827"/>
                </a:lnTo>
                <a:lnTo>
                  <a:pt x="149862" y="163031"/>
                </a:lnTo>
                <a:lnTo>
                  <a:pt x="145945" y="166629"/>
                </a:lnTo>
                <a:lnTo>
                  <a:pt x="141747" y="169820"/>
                </a:lnTo>
                <a:lnTo>
                  <a:pt x="137360" y="172742"/>
                </a:lnTo>
                <a:lnTo>
                  <a:pt x="132849" y="175483"/>
                </a:lnTo>
                <a:lnTo>
                  <a:pt x="128253" y="178105"/>
                </a:lnTo>
                <a:lnTo>
                  <a:pt x="118914" y="183134"/>
                </a:lnTo>
                <a:lnTo>
                  <a:pt x="90474" y="197616"/>
                </a:lnTo>
                <a:lnTo>
                  <a:pt x="80957" y="202389"/>
                </a:lnTo>
                <a:lnTo>
                  <a:pt x="76990" y="203979"/>
                </a:lnTo>
                <a:lnTo>
                  <a:pt x="73552" y="205039"/>
                </a:lnTo>
                <a:lnTo>
                  <a:pt x="70466" y="205746"/>
                </a:lnTo>
                <a:lnTo>
                  <a:pt x="66821" y="206217"/>
                </a:lnTo>
                <a:lnTo>
                  <a:pt x="62803" y="206531"/>
                </a:lnTo>
                <a:lnTo>
                  <a:pt x="58538" y="206741"/>
                </a:lnTo>
                <a:lnTo>
                  <a:pt x="49565" y="206974"/>
                </a:lnTo>
                <a:lnTo>
                  <a:pt x="26586" y="207149"/>
                </a:lnTo>
                <a:lnTo>
                  <a:pt x="24868" y="206359"/>
                </a:lnTo>
                <a:lnTo>
                  <a:pt x="23723" y="205038"/>
                </a:lnTo>
                <a:lnTo>
                  <a:pt x="22958" y="203364"/>
                </a:lnTo>
                <a:lnTo>
                  <a:pt x="21656" y="202248"/>
                </a:lnTo>
                <a:lnTo>
                  <a:pt x="19994" y="201504"/>
                </a:lnTo>
                <a:lnTo>
                  <a:pt x="14288" y="200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9" name="SMARTInkAnnotation260"/>
          <p:cNvSpPr/>
          <p:nvPr/>
        </p:nvSpPr>
        <p:spPr>
          <a:xfrm>
            <a:off x="6451136" y="3407568"/>
            <a:ext cx="156796" cy="178497"/>
          </a:xfrm>
          <a:custGeom>
            <a:avLst/>
            <a:gdLst/>
            <a:ahLst/>
            <a:cxnLst/>
            <a:rect l="0" t="0" r="0" b="0"/>
            <a:pathLst>
              <a:path w="156796" h="178497">
                <a:moveTo>
                  <a:pt x="56820" y="0"/>
                </a:moveTo>
                <a:lnTo>
                  <a:pt x="49970" y="6850"/>
                </a:lnTo>
                <a:lnTo>
                  <a:pt x="47690" y="11246"/>
                </a:lnTo>
                <a:lnTo>
                  <a:pt x="45970" y="14642"/>
                </a:lnTo>
                <a:lnTo>
                  <a:pt x="44824" y="17698"/>
                </a:lnTo>
                <a:lnTo>
                  <a:pt x="43551" y="23212"/>
                </a:lnTo>
                <a:lnTo>
                  <a:pt x="41624" y="25794"/>
                </a:lnTo>
                <a:lnTo>
                  <a:pt x="38751" y="28309"/>
                </a:lnTo>
                <a:lnTo>
                  <a:pt x="35249" y="30778"/>
                </a:lnTo>
                <a:lnTo>
                  <a:pt x="32914" y="33219"/>
                </a:lnTo>
                <a:lnTo>
                  <a:pt x="31358" y="35640"/>
                </a:lnTo>
                <a:lnTo>
                  <a:pt x="30320" y="38048"/>
                </a:lnTo>
                <a:lnTo>
                  <a:pt x="27050" y="44956"/>
                </a:lnTo>
                <a:lnTo>
                  <a:pt x="18484" y="62326"/>
                </a:lnTo>
                <a:lnTo>
                  <a:pt x="16181" y="66157"/>
                </a:lnTo>
                <a:lnTo>
                  <a:pt x="13852" y="69505"/>
                </a:lnTo>
                <a:lnTo>
                  <a:pt x="11506" y="72530"/>
                </a:lnTo>
                <a:lnTo>
                  <a:pt x="9942" y="76135"/>
                </a:lnTo>
                <a:lnTo>
                  <a:pt x="8899" y="80126"/>
                </a:lnTo>
                <a:lnTo>
                  <a:pt x="8203" y="84373"/>
                </a:lnTo>
                <a:lnTo>
                  <a:pt x="6946" y="87999"/>
                </a:lnTo>
                <a:lnTo>
                  <a:pt x="5314" y="91210"/>
                </a:lnTo>
                <a:lnTo>
                  <a:pt x="3433" y="94144"/>
                </a:lnTo>
                <a:lnTo>
                  <a:pt x="2178" y="97688"/>
                </a:lnTo>
                <a:lnTo>
                  <a:pt x="1342" y="101638"/>
                </a:lnTo>
                <a:lnTo>
                  <a:pt x="784" y="105859"/>
                </a:lnTo>
                <a:lnTo>
                  <a:pt x="413" y="109466"/>
                </a:lnTo>
                <a:lnTo>
                  <a:pt x="165" y="112665"/>
                </a:lnTo>
                <a:lnTo>
                  <a:pt x="0" y="115592"/>
                </a:lnTo>
                <a:lnTo>
                  <a:pt x="683" y="119130"/>
                </a:lnTo>
                <a:lnTo>
                  <a:pt x="1933" y="123076"/>
                </a:lnTo>
                <a:lnTo>
                  <a:pt x="3560" y="127294"/>
                </a:lnTo>
                <a:lnTo>
                  <a:pt x="4644" y="130900"/>
                </a:lnTo>
                <a:lnTo>
                  <a:pt x="5367" y="134098"/>
                </a:lnTo>
                <a:lnTo>
                  <a:pt x="5849" y="137024"/>
                </a:lnTo>
                <a:lnTo>
                  <a:pt x="8501" y="142392"/>
                </a:lnTo>
                <a:lnTo>
                  <a:pt x="10320" y="144934"/>
                </a:lnTo>
                <a:lnTo>
                  <a:pt x="12341" y="149876"/>
                </a:lnTo>
                <a:lnTo>
                  <a:pt x="12879" y="152305"/>
                </a:lnTo>
                <a:lnTo>
                  <a:pt x="15594" y="157120"/>
                </a:lnTo>
                <a:lnTo>
                  <a:pt x="19447" y="161906"/>
                </a:lnTo>
                <a:lnTo>
                  <a:pt x="23805" y="166679"/>
                </a:lnTo>
                <a:lnTo>
                  <a:pt x="26079" y="168269"/>
                </a:lnTo>
                <a:lnTo>
                  <a:pt x="30721" y="170037"/>
                </a:lnTo>
                <a:lnTo>
                  <a:pt x="33865" y="171302"/>
                </a:lnTo>
                <a:lnTo>
                  <a:pt x="37547" y="172939"/>
                </a:lnTo>
                <a:lnTo>
                  <a:pt x="41590" y="174824"/>
                </a:lnTo>
                <a:lnTo>
                  <a:pt x="45079" y="176081"/>
                </a:lnTo>
                <a:lnTo>
                  <a:pt x="48199" y="176918"/>
                </a:lnTo>
                <a:lnTo>
                  <a:pt x="51072" y="177477"/>
                </a:lnTo>
                <a:lnTo>
                  <a:pt x="53781" y="177849"/>
                </a:lnTo>
                <a:lnTo>
                  <a:pt x="56383" y="178098"/>
                </a:lnTo>
                <a:lnTo>
                  <a:pt x="58909" y="178263"/>
                </a:lnTo>
                <a:lnTo>
                  <a:pt x="62181" y="178373"/>
                </a:lnTo>
                <a:lnTo>
                  <a:pt x="70050" y="178496"/>
                </a:lnTo>
                <a:lnTo>
                  <a:pt x="73578" y="177735"/>
                </a:lnTo>
                <a:lnTo>
                  <a:pt x="76723" y="176434"/>
                </a:lnTo>
                <a:lnTo>
                  <a:pt x="79613" y="174773"/>
                </a:lnTo>
                <a:lnTo>
                  <a:pt x="83128" y="173665"/>
                </a:lnTo>
                <a:lnTo>
                  <a:pt x="87059" y="172927"/>
                </a:lnTo>
                <a:lnTo>
                  <a:pt x="91266" y="172435"/>
                </a:lnTo>
                <a:lnTo>
                  <a:pt x="94865" y="171313"/>
                </a:lnTo>
                <a:lnTo>
                  <a:pt x="98058" y="169771"/>
                </a:lnTo>
                <a:lnTo>
                  <a:pt x="100981" y="167950"/>
                </a:lnTo>
                <a:lnTo>
                  <a:pt x="104517" y="165942"/>
                </a:lnTo>
                <a:lnTo>
                  <a:pt x="112678" y="161594"/>
                </a:lnTo>
                <a:lnTo>
                  <a:pt x="116284" y="158529"/>
                </a:lnTo>
                <a:lnTo>
                  <a:pt x="119481" y="154899"/>
                </a:lnTo>
                <a:lnTo>
                  <a:pt x="122406" y="150891"/>
                </a:lnTo>
                <a:lnTo>
                  <a:pt x="125150" y="146632"/>
                </a:lnTo>
                <a:lnTo>
                  <a:pt x="127774" y="142205"/>
                </a:lnTo>
                <a:lnTo>
                  <a:pt x="130316" y="137665"/>
                </a:lnTo>
                <a:lnTo>
                  <a:pt x="135258" y="128389"/>
                </a:lnTo>
                <a:lnTo>
                  <a:pt x="152061" y="95239"/>
                </a:lnTo>
                <a:lnTo>
                  <a:pt x="153652" y="90480"/>
                </a:lnTo>
                <a:lnTo>
                  <a:pt x="154711" y="85720"/>
                </a:lnTo>
                <a:lnTo>
                  <a:pt x="155418" y="80959"/>
                </a:lnTo>
                <a:lnTo>
                  <a:pt x="155890" y="76198"/>
                </a:lnTo>
                <a:lnTo>
                  <a:pt x="156204" y="71436"/>
                </a:lnTo>
                <a:lnTo>
                  <a:pt x="156553" y="62706"/>
                </a:lnTo>
                <a:lnTo>
                  <a:pt x="156708" y="56180"/>
                </a:lnTo>
                <a:lnTo>
                  <a:pt x="156795" y="44251"/>
                </a:lnTo>
                <a:lnTo>
                  <a:pt x="156014" y="40613"/>
                </a:lnTo>
                <a:lnTo>
                  <a:pt x="154699" y="37394"/>
                </a:lnTo>
                <a:lnTo>
                  <a:pt x="153029" y="34455"/>
                </a:lnTo>
                <a:lnTo>
                  <a:pt x="150328" y="31701"/>
                </a:lnTo>
                <a:lnTo>
                  <a:pt x="146939" y="29072"/>
                </a:lnTo>
                <a:lnTo>
                  <a:pt x="143094" y="26525"/>
                </a:lnTo>
                <a:lnTo>
                  <a:pt x="139736" y="24827"/>
                </a:lnTo>
                <a:lnTo>
                  <a:pt x="136703" y="23695"/>
                </a:lnTo>
                <a:lnTo>
                  <a:pt x="133888" y="22941"/>
                </a:lnTo>
                <a:lnTo>
                  <a:pt x="130423" y="22438"/>
                </a:lnTo>
                <a:lnTo>
                  <a:pt x="126526" y="22102"/>
                </a:lnTo>
                <a:lnTo>
                  <a:pt x="122341" y="21879"/>
                </a:lnTo>
                <a:lnTo>
                  <a:pt x="117963" y="20936"/>
                </a:lnTo>
                <a:lnTo>
                  <a:pt x="113457" y="19514"/>
                </a:lnTo>
                <a:lnTo>
                  <a:pt x="108865" y="17772"/>
                </a:lnTo>
                <a:lnTo>
                  <a:pt x="105010" y="16610"/>
                </a:lnTo>
                <a:lnTo>
                  <a:pt x="101646" y="15836"/>
                </a:lnTo>
                <a:lnTo>
                  <a:pt x="98610" y="15320"/>
                </a:lnTo>
                <a:lnTo>
                  <a:pt x="95793" y="14976"/>
                </a:lnTo>
                <a:lnTo>
                  <a:pt x="93121" y="14747"/>
                </a:lnTo>
                <a:lnTo>
                  <a:pt x="90545" y="14594"/>
                </a:lnTo>
                <a:lnTo>
                  <a:pt x="83451" y="14424"/>
                </a:lnTo>
                <a:lnTo>
                  <a:pt x="63964" y="14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0" name="SMARTInkAnnotation261"/>
          <p:cNvSpPr/>
          <p:nvPr/>
        </p:nvSpPr>
        <p:spPr>
          <a:xfrm>
            <a:off x="6679407" y="3378993"/>
            <a:ext cx="164306" cy="71439"/>
          </a:xfrm>
          <a:custGeom>
            <a:avLst/>
            <a:gdLst/>
            <a:ahLst/>
            <a:cxnLst/>
            <a:rect l="0" t="0" r="0" b="0"/>
            <a:pathLst>
              <a:path w="164306" h="71439">
                <a:moveTo>
                  <a:pt x="7143" y="0"/>
                </a:moveTo>
                <a:lnTo>
                  <a:pt x="7143" y="3793"/>
                </a:lnTo>
                <a:lnTo>
                  <a:pt x="7936" y="4910"/>
                </a:lnTo>
                <a:lnTo>
                  <a:pt x="9259" y="5655"/>
                </a:lnTo>
                <a:lnTo>
                  <a:pt x="10935" y="6151"/>
                </a:lnTo>
                <a:lnTo>
                  <a:pt x="12052" y="7276"/>
                </a:lnTo>
                <a:lnTo>
                  <a:pt x="12797" y="8819"/>
                </a:lnTo>
                <a:lnTo>
                  <a:pt x="13294" y="10642"/>
                </a:lnTo>
                <a:lnTo>
                  <a:pt x="13625" y="12651"/>
                </a:lnTo>
                <a:lnTo>
                  <a:pt x="13845" y="14784"/>
                </a:lnTo>
                <a:lnTo>
                  <a:pt x="13992" y="17000"/>
                </a:lnTo>
                <a:lnTo>
                  <a:pt x="14091" y="19271"/>
                </a:lnTo>
                <a:lnTo>
                  <a:pt x="14199" y="23911"/>
                </a:lnTo>
                <a:lnTo>
                  <a:pt x="14284" y="45247"/>
                </a:lnTo>
                <a:lnTo>
                  <a:pt x="13492" y="47627"/>
                </a:lnTo>
                <a:lnTo>
                  <a:pt x="12169" y="50008"/>
                </a:lnTo>
                <a:lnTo>
                  <a:pt x="10493" y="52389"/>
                </a:lnTo>
                <a:lnTo>
                  <a:pt x="8583" y="54769"/>
                </a:lnTo>
                <a:lnTo>
                  <a:pt x="6515" y="57151"/>
                </a:lnTo>
                <a:lnTo>
                  <a:pt x="1286" y="62883"/>
                </a:lnTo>
                <a:lnTo>
                  <a:pt x="858" y="64147"/>
                </a:lnTo>
                <a:lnTo>
                  <a:pt x="572" y="65784"/>
                </a:lnTo>
                <a:lnTo>
                  <a:pt x="1" y="71419"/>
                </a:lnTo>
                <a:lnTo>
                  <a:pt x="0" y="71429"/>
                </a:lnTo>
                <a:lnTo>
                  <a:pt x="41687" y="71438"/>
                </a:lnTo>
                <a:lnTo>
                  <a:pt x="46048" y="70644"/>
                </a:lnTo>
                <a:lnTo>
                  <a:pt x="50542" y="69321"/>
                </a:lnTo>
                <a:lnTo>
                  <a:pt x="55126" y="67645"/>
                </a:lnTo>
                <a:lnTo>
                  <a:pt x="58975" y="66528"/>
                </a:lnTo>
                <a:lnTo>
                  <a:pt x="62335" y="65784"/>
                </a:lnTo>
                <a:lnTo>
                  <a:pt x="65369" y="65287"/>
                </a:lnTo>
                <a:lnTo>
                  <a:pt x="68978" y="64162"/>
                </a:lnTo>
                <a:lnTo>
                  <a:pt x="72973" y="62619"/>
                </a:lnTo>
                <a:lnTo>
                  <a:pt x="77223" y="60796"/>
                </a:lnTo>
                <a:lnTo>
                  <a:pt x="81644" y="59581"/>
                </a:lnTo>
                <a:lnTo>
                  <a:pt x="86180" y="58771"/>
                </a:lnTo>
                <a:lnTo>
                  <a:pt x="90789" y="58231"/>
                </a:lnTo>
                <a:lnTo>
                  <a:pt x="95451" y="57871"/>
                </a:lnTo>
                <a:lnTo>
                  <a:pt x="100146" y="57630"/>
                </a:lnTo>
                <a:lnTo>
                  <a:pt x="112222" y="57293"/>
                </a:lnTo>
                <a:lnTo>
                  <a:pt x="136997" y="57158"/>
                </a:lnTo>
                <a:lnTo>
                  <a:pt x="152301" y="57151"/>
                </a:lnTo>
                <a:lnTo>
                  <a:pt x="154715" y="57944"/>
                </a:lnTo>
                <a:lnTo>
                  <a:pt x="157118" y="59268"/>
                </a:lnTo>
                <a:lnTo>
                  <a:pt x="164305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1" name="SMARTInkAnnotation262"/>
          <p:cNvSpPr/>
          <p:nvPr/>
        </p:nvSpPr>
        <p:spPr>
          <a:xfrm>
            <a:off x="6807993" y="3343275"/>
            <a:ext cx="14289" cy="250032"/>
          </a:xfrm>
          <a:custGeom>
            <a:avLst/>
            <a:gdLst/>
            <a:ahLst/>
            <a:cxnLst/>
            <a:rect l="0" t="0" r="0" b="0"/>
            <a:pathLst>
              <a:path w="14289" h="250032">
                <a:moveTo>
                  <a:pt x="14288" y="0"/>
                </a:moveTo>
                <a:lnTo>
                  <a:pt x="7439" y="0"/>
                </a:lnTo>
                <a:lnTo>
                  <a:pt x="7231" y="3792"/>
                </a:lnTo>
                <a:lnTo>
                  <a:pt x="7996" y="4909"/>
                </a:lnTo>
                <a:lnTo>
                  <a:pt x="9300" y="5654"/>
                </a:lnTo>
                <a:lnTo>
                  <a:pt x="10962" y="6150"/>
                </a:lnTo>
                <a:lnTo>
                  <a:pt x="12071" y="8069"/>
                </a:lnTo>
                <a:lnTo>
                  <a:pt x="12810" y="10935"/>
                </a:lnTo>
                <a:lnTo>
                  <a:pt x="13302" y="14434"/>
                </a:lnTo>
                <a:lnTo>
                  <a:pt x="13630" y="17560"/>
                </a:lnTo>
                <a:lnTo>
                  <a:pt x="13996" y="23150"/>
                </a:lnTo>
                <a:lnTo>
                  <a:pt x="13299" y="27340"/>
                </a:lnTo>
                <a:lnTo>
                  <a:pt x="12041" y="32514"/>
                </a:lnTo>
                <a:lnTo>
                  <a:pt x="10409" y="38344"/>
                </a:lnTo>
                <a:lnTo>
                  <a:pt x="9321" y="43819"/>
                </a:lnTo>
                <a:lnTo>
                  <a:pt x="8595" y="49056"/>
                </a:lnTo>
                <a:lnTo>
                  <a:pt x="8111" y="54135"/>
                </a:lnTo>
                <a:lnTo>
                  <a:pt x="7789" y="59109"/>
                </a:lnTo>
                <a:lnTo>
                  <a:pt x="7573" y="64012"/>
                </a:lnTo>
                <a:lnTo>
                  <a:pt x="7430" y="68868"/>
                </a:lnTo>
                <a:lnTo>
                  <a:pt x="6541" y="74487"/>
                </a:lnTo>
                <a:lnTo>
                  <a:pt x="5155" y="80614"/>
                </a:lnTo>
                <a:lnTo>
                  <a:pt x="3436" y="87080"/>
                </a:lnTo>
                <a:lnTo>
                  <a:pt x="2291" y="93772"/>
                </a:lnTo>
                <a:lnTo>
                  <a:pt x="1527" y="100615"/>
                </a:lnTo>
                <a:lnTo>
                  <a:pt x="1018" y="107557"/>
                </a:lnTo>
                <a:lnTo>
                  <a:pt x="679" y="114567"/>
                </a:lnTo>
                <a:lnTo>
                  <a:pt x="301" y="128706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2" name="SMARTInkAnnotation263"/>
          <p:cNvSpPr/>
          <p:nvPr/>
        </p:nvSpPr>
        <p:spPr>
          <a:xfrm>
            <a:off x="6958012" y="3480006"/>
            <a:ext cx="271372" cy="13288"/>
          </a:xfrm>
          <a:custGeom>
            <a:avLst/>
            <a:gdLst/>
            <a:ahLst/>
            <a:cxnLst/>
            <a:rect l="0" t="0" r="0" b="0"/>
            <a:pathLst>
              <a:path w="271372" h="13288">
                <a:moveTo>
                  <a:pt x="0" y="13287"/>
                </a:moveTo>
                <a:lnTo>
                  <a:pt x="23211" y="13287"/>
                </a:lnTo>
                <a:lnTo>
                  <a:pt x="26587" y="12494"/>
                </a:lnTo>
                <a:lnTo>
                  <a:pt x="30424" y="11171"/>
                </a:lnTo>
                <a:lnTo>
                  <a:pt x="34571" y="9495"/>
                </a:lnTo>
                <a:lnTo>
                  <a:pt x="38922" y="8378"/>
                </a:lnTo>
                <a:lnTo>
                  <a:pt x="43411" y="7633"/>
                </a:lnTo>
                <a:lnTo>
                  <a:pt x="47990" y="7136"/>
                </a:lnTo>
                <a:lnTo>
                  <a:pt x="52631" y="6806"/>
                </a:lnTo>
                <a:lnTo>
                  <a:pt x="57312" y="6585"/>
                </a:lnTo>
                <a:lnTo>
                  <a:pt x="66747" y="6340"/>
                </a:lnTo>
                <a:lnTo>
                  <a:pt x="76231" y="6231"/>
                </a:lnTo>
                <a:lnTo>
                  <a:pt x="81777" y="5408"/>
                </a:lnTo>
                <a:lnTo>
                  <a:pt x="87855" y="4066"/>
                </a:lnTo>
                <a:lnTo>
                  <a:pt x="94289" y="2377"/>
                </a:lnTo>
                <a:lnTo>
                  <a:pt x="100165" y="1252"/>
                </a:lnTo>
                <a:lnTo>
                  <a:pt x="105671" y="501"/>
                </a:lnTo>
                <a:lnTo>
                  <a:pt x="110928" y="0"/>
                </a:lnTo>
                <a:lnTo>
                  <a:pt x="125546" y="461"/>
                </a:lnTo>
                <a:lnTo>
                  <a:pt x="214216" y="5239"/>
                </a:lnTo>
                <a:lnTo>
                  <a:pt x="236949" y="5876"/>
                </a:lnTo>
                <a:lnTo>
                  <a:pt x="263836" y="6142"/>
                </a:lnTo>
                <a:lnTo>
                  <a:pt x="271371" y="6144"/>
                </a:lnTo>
                <a:lnTo>
                  <a:pt x="264319" y="6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3" name="SMARTInkAnnotation264"/>
          <p:cNvSpPr/>
          <p:nvPr/>
        </p:nvSpPr>
        <p:spPr>
          <a:xfrm>
            <a:off x="7401011" y="3400425"/>
            <a:ext cx="14176" cy="214313"/>
          </a:xfrm>
          <a:custGeom>
            <a:avLst/>
            <a:gdLst/>
            <a:ahLst/>
            <a:cxnLst/>
            <a:rect l="0" t="0" r="0" b="0"/>
            <a:pathLst>
              <a:path w="14176" h="214313">
                <a:moveTo>
                  <a:pt x="7057" y="0"/>
                </a:moveTo>
                <a:lnTo>
                  <a:pt x="7057" y="20792"/>
                </a:lnTo>
                <a:lnTo>
                  <a:pt x="7850" y="24180"/>
                </a:lnTo>
                <a:lnTo>
                  <a:pt x="9173" y="27232"/>
                </a:lnTo>
                <a:lnTo>
                  <a:pt x="10849" y="30061"/>
                </a:lnTo>
                <a:lnTo>
                  <a:pt x="11966" y="33534"/>
                </a:lnTo>
                <a:lnTo>
                  <a:pt x="12711" y="37438"/>
                </a:lnTo>
                <a:lnTo>
                  <a:pt x="13208" y="41627"/>
                </a:lnTo>
                <a:lnTo>
                  <a:pt x="13538" y="45214"/>
                </a:lnTo>
                <a:lnTo>
                  <a:pt x="13907" y="51316"/>
                </a:lnTo>
                <a:lnTo>
                  <a:pt x="14070" y="58790"/>
                </a:lnTo>
                <a:lnTo>
                  <a:pt x="14175" y="76524"/>
                </a:lnTo>
                <a:lnTo>
                  <a:pt x="13389" y="81178"/>
                </a:lnTo>
                <a:lnTo>
                  <a:pt x="12072" y="85869"/>
                </a:lnTo>
                <a:lnTo>
                  <a:pt x="10401" y="90583"/>
                </a:lnTo>
                <a:lnTo>
                  <a:pt x="9287" y="95314"/>
                </a:lnTo>
                <a:lnTo>
                  <a:pt x="8543" y="100055"/>
                </a:lnTo>
                <a:lnTo>
                  <a:pt x="8047" y="104803"/>
                </a:lnTo>
                <a:lnTo>
                  <a:pt x="7717" y="108762"/>
                </a:lnTo>
                <a:lnTo>
                  <a:pt x="7351" y="115278"/>
                </a:lnTo>
                <a:lnTo>
                  <a:pt x="7187" y="122937"/>
                </a:lnTo>
                <a:lnTo>
                  <a:pt x="7083" y="140789"/>
                </a:lnTo>
                <a:lnTo>
                  <a:pt x="6281" y="145453"/>
                </a:lnTo>
                <a:lnTo>
                  <a:pt x="4951" y="150150"/>
                </a:lnTo>
                <a:lnTo>
                  <a:pt x="3272" y="154868"/>
                </a:lnTo>
                <a:lnTo>
                  <a:pt x="2152" y="158808"/>
                </a:lnTo>
                <a:lnTo>
                  <a:pt x="1406" y="162228"/>
                </a:lnTo>
                <a:lnTo>
                  <a:pt x="908" y="165302"/>
                </a:lnTo>
                <a:lnTo>
                  <a:pt x="576" y="168939"/>
                </a:lnTo>
                <a:lnTo>
                  <a:pt x="355" y="172951"/>
                </a:lnTo>
                <a:lnTo>
                  <a:pt x="110" y="180848"/>
                </a:lnTo>
                <a:lnTo>
                  <a:pt x="0" y="187004"/>
                </a:lnTo>
                <a:lnTo>
                  <a:pt x="765" y="189757"/>
                </a:lnTo>
                <a:lnTo>
                  <a:pt x="2068" y="192385"/>
                </a:lnTo>
                <a:lnTo>
                  <a:pt x="3732" y="194932"/>
                </a:lnTo>
                <a:lnTo>
                  <a:pt x="4840" y="197423"/>
                </a:lnTo>
                <a:lnTo>
                  <a:pt x="5578" y="199878"/>
                </a:lnTo>
                <a:lnTo>
                  <a:pt x="6765" y="205728"/>
                </a:lnTo>
                <a:lnTo>
                  <a:pt x="6999" y="211793"/>
                </a:lnTo>
                <a:lnTo>
                  <a:pt x="7057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4" name="SMARTInkAnnotation265"/>
          <p:cNvSpPr/>
          <p:nvPr/>
        </p:nvSpPr>
        <p:spPr>
          <a:xfrm>
            <a:off x="7543801" y="3378993"/>
            <a:ext cx="7143" cy="228601"/>
          </a:xfrm>
          <a:custGeom>
            <a:avLst/>
            <a:gdLst/>
            <a:ahLst/>
            <a:cxnLst/>
            <a:rect l="0" t="0" r="0" b="0"/>
            <a:pathLst>
              <a:path w="7143" h="228601">
                <a:moveTo>
                  <a:pt x="7142" y="0"/>
                </a:moveTo>
                <a:lnTo>
                  <a:pt x="7142" y="147340"/>
                </a:lnTo>
                <a:lnTo>
                  <a:pt x="6349" y="152202"/>
                </a:lnTo>
                <a:lnTo>
                  <a:pt x="5026" y="157031"/>
                </a:lnTo>
                <a:lnTo>
                  <a:pt x="3350" y="161837"/>
                </a:lnTo>
                <a:lnTo>
                  <a:pt x="2233" y="166629"/>
                </a:lnTo>
                <a:lnTo>
                  <a:pt x="1488" y="171411"/>
                </a:lnTo>
                <a:lnTo>
                  <a:pt x="992" y="176187"/>
                </a:lnTo>
                <a:lnTo>
                  <a:pt x="660" y="180164"/>
                </a:lnTo>
                <a:lnTo>
                  <a:pt x="440" y="183610"/>
                </a:lnTo>
                <a:lnTo>
                  <a:pt x="195" y="189555"/>
                </a:lnTo>
                <a:lnTo>
                  <a:pt x="86" y="194842"/>
                </a:lnTo>
                <a:lnTo>
                  <a:pt x="0" y="224042"/>
                </a:lnTo>
                <a:lnTo>
                  <a:pt x="793" y="225561"/>
                </a:lnTo>
                <a:lnTo>
                  <a:pt x="2116" y="226574"/>
                </a:lnTo>
                <a:lnTo>
                  <a:pt x="3791" y="227250"/>
                </a:lnTo>
                <a:lnTo>
                  <a:pt x="4115" y="227700"/>
                </a:lnTo>
                <a:lnTo>
                  <a:pt x="3537" y="228000"/>
                </a:lnTo>
                <a:lnTo>
                  <a:pt x="2357" y="228200"/>
                </a:lnTo>
                <a:lnTo>
                  <a:pt x="2365" y="228334"/>
                </a:lnTo>
                <a:lnTo>
                  <a:pt x="3163" y="228422"/>
                </a:lnTo>
                <a:lnTo>
                  <a:pt x="7112" y="228599"/>
                </a:lnTo>
                <a:lnTo>
                  <a:pt x="7142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5" name="SMARTInkAnnotation266"/>
          <p:cNvSpPr/>
          <p:nvPr/>
        </p:nvSpPr>
        <p:spPr>
          <a:xfrm>
            <a:off x="7715259" y="3386137"/>
            <a:ext cx="163967" cy="200026"/>
          </a:xfrm>
          <a:custGeom>
            <a:avLst/>
            <a:gdLst/>
            <a:ahLst/>
            <a:cxnLst/>
            <a:rect l="0" t="0" r="0" b="0"/>
            <a:pathLst>
              <a:path w="163967" h="200026">
                <a:moveTo>
                  <a:pt x="57141" y="0"/>
                </a:moveTo>
                <a:lnTo>
                  <a:pt x="49556" y="11377"/>
                </a:lnTo>
                <a:lnTo>
                  <a:pt x="47322" y="16316"/>
                </a:lnTo>
                <a:lnTo>
                  <a:pt x="45832" y="21196"/>
                </a:lnTo>
                <a:lnTo>
                  <a:pt x="44839" y="26037"/>
                </a:lnTo>
                <a:lnTo>
                  <a:pt x="43383" y="30058"/>
                </a:lnTo>
                <a:lnTo>
                  <a:pt x="41620" y="33532"/>
                </a:lnTo>
                <a:lnTo>
                  <a:pt x="37542" y="39510"/>
                </a:lnTo>
                <a:lnTo>
                  <a:pt x="33085" y="44812"/>
                </a:lnTo>
                <a:lnTo>
                  <a:pt x="30784" y="48131"/>
                </a:lnTo>
                <a:lnTo>
                  <a:pt x="28458" y="51931"/>
                </a:lnTo>
                <a:lnTo>
                  <a:pt x="26111" y="56052"/>
                </a:lnTo>
                <a:lnTo>
                  <a:pt x="23754" y="59593"/>
                </a:lnTo>
                <a:lnTo>
                  <a:pt x="19020" y="65644"/>
                </a:lnTo>
                <a:lnTo>
                  <a:pt x="16646" y="69163"/>
                </a:lnTo>
                <a:lnTo>
                  <a:pt x="14269" y="73096"/>
                </a:lnTo>
                <a:lnTo>
                  <a:pt x="11891" y="77306"/>
                </a:lnTo>
                <a:lnTo>
                  <a:pt x="10305" y="80906"/>
                </a:lnTo>
                <a:lnTo>
                  <a:pt x="8544" y="87023"/>
                </a:lnTo>
                <a:lnTo>
                  <a:pt x="7280" y="90559"/>
                </a:lnTo>
                <a:lnTo>
                  <a:pt x="5644" y="94504"/>
                </a:lnTo>
                <a:lnTo>
                  <a:pt x="3759" y="98721"/>
                </a:lnTo>
                <a:lnTo>
                  <a:pt x="2504" y="102327"/>
                </a:lnTo>
                <a:lnTo>
                  <a:pt x="1108" y="108450"/>
                </a:lnTo>
                <a:lnTo>
                  <a:pt x="487" y="113817"/>
                </a:lnTo>
                <a:lnTo>
                  <a:pt x="211" y="119641"/>
                </a:lnTo>
                <a:lnTo>
                  <a:pt x="35" y="134200"/>
                </a:lnTo>
                <a:lnTo>
                  <a:pt x="0" y="144954"/>
                </a:lnTo>
                <a:lnTo>
                  <a:pt x="790" y="147436"/>
                </a:lnTo>
                <a:lnTo>
                  <a:pt x="3786" y="152310"/>
                </a:lnTo>
                <a:lnTo>
                  <a:pt x="5646" y="157123"/>
                </a:lnTo>
                <a:lnTo>
                  <a:pt x="6142" y="159517"/>
                </a:lnTo>
                <a:lnTo>
                  <a:pt x="8810" y="164295"/>
                </a:lnTo>
                <a:lnTo>
                  <a:pt x="12642" y="169064"/>
                </a:lnTo>
                <a:lnTo>
                  <a:pt x="16991" y="173829"/>
                </a:lnTo>
                <a:lnTo>
                  <a:pt x="19261" y="175417"/>
                </a:lnTo>
                <a:lnTo>
                  <a:pt x="23901" y="177182"/>
                </a:lnTo>
                <a:lnTo>
                  <a:pt x="28610" y="180083"/>
                </a:lnTo>
                <a:lnTo>
                  <a:pt x="30976" y="181968"/>
                </a:lnTo>
                <a:lnTo>
                  <a:pt x="33348" y="183224"/>
                </a:lnTo>
                <a:lnTo>
                  <a:pt x="38100" y="184621"/>
                </a:lnTo>
                <a:lnTo>
                  <a:pt x="42858" y="185241"/>
                </a:lnTo>
                <a:lnTo>
                  <a:pt x="47617" y="185517"/>
                </a:lnTo>
                <a:lnTo>
                  <a:pt x="52380" y="185639"/>
                </a:lnTo>
                <a:lnTo>
                  <a:pt x="70458" y="185729"/>
                </a:lnTo>
                <a:lnTo>
                  <a:pt x="74750" y="184938"/>
                </a:lnTo>
                <a:lnTo>
                  <a:pt x="79199" y="183617"/>
                </a:lnTo>
                <a:lnTo>
                  <a:pt x="83753" y="181943"/>
                </a:lnTo>
                <a:lnTo>
                  <a:pt x="87581" y="180827"/>
                </a:lnTo>
                <a:lnTo>
                  <a:pt x="90928" y="180082"/>
                </a:lnTo>
                <a:lnTo>
                  <a:pt x="93954" y="179586"/>
                </a:lnTo>
                <a:lnTo>
                  <a:pt x="96764" y="178462"/>
                </a:lnTo>
                <a:lnTo>
                  <a:pt x="99431" y="176918"/>
                </a:lnTo>
                <a:lnTo>
                  <a:pt x="104511" y="173087"/>
                </a:lnTo>
                <a:lnTo>
                  <a:pt x="109415" y="168738"/>
                </a:lnTo>
                <a:lnTo>
                  <a:pt x="112627" y="166467"/>
                </a:lnTo>
                <a:lnTo>
                  <a:pt x="116357" y="164159"/>
                </a:lnTo>
                <a:lnTo>
                  <a:pt x="120430" y="161827"/>
                </a:lnTo>
                <a:lnTo>
                  <a:pt x="123940" y="160272"/>
                </a:lnTo>
                <a:lnTo>
                  <a:pt x="127074" y="159236"/>
                </a:lnTo>
                <a:lnTo>
                  <a:pt x="129956" y="158545"/>
                </a:lnTo>
                <a:lnTo>
                  <a:pt x="132672" y="157290"/>
                </a:lnTo>
                <a:lnTo>
                  <a:pt x="135276" y="155660"/>
                </a:lnTo>
                <a:lnTo>
                  <a:pt x="140286" y="151732"/>
                </a:lnTo>
                <a:lnTo>
                  <a:pt x="145159" y="147341"/>
                </a:lnTo>
                <a:lnTo>
                  <a:pt x="149970" y="142744"/>
                </a:lnTo>
                <a:lnTo>
                  <a:pt x="152364" y="140406"/>
                </a:lnTo>
                <a:lnTo>
                  <a:pt x="153960" y="138054"/>
                </a:lnTo>
                <a:lnTo>
                  <a:pt x="155734" y="133324"/>
                </a:lnTo>
                <a:lnTo>
                  <a:pt x="158639" y="128576"/>
                </a:lnTo>
                <a:lnTo>
                  <a:pt x="160526" y="126198"/>
                </a:lnTo>
                <a:lnTo>
                  <a:pt x="161783" y="123820"/>
                </a:lnTo>
                <a:lnTo>
                  <a:pt x="163178" y="119060"/>
                </a:lnTo>
                <a:lnTo>
                  <a:pt x="163800" y="114299"/>
                </a:lnTo>
                <a:lnTo>
                  <a:pt x="163966" y="111918"/>
                </a:lnTo>
                <a:lnTo>
                  <a:pt x="163283" y="109537"/>
                </a:lnTo>
                <a:lnTo>
                  <a:pt x="160406" y="104775"/>
                </a:lnTo>
                <a:lnTo>
                  <a:pt x="158117" y="101424"/>
                </a:lnTo>
                <a:lnTo>
                  <a:pt x="157002" y="100954"/>
                </a:lnTo>
                <a:lnTo>
                  <a:pt x="153646" y="100431"/>
                </a:lnTo>
                <a:lnTo>
                  <a:pt x="151640" y="99498"/>
                </a:lnTo>
                <a:lnTo>
                  <a:pt x="147295" y="96344"/>
                </a:lnTo>
                <a:lnTo>
                  <a:pt x="145025" y="95979"/>
                </a:lnTo>
                <a:lnTo>
                  <a:pt x="142717" y="96530"/>
                </a:lnTo>
                <a:lnTo>
                  <a:pt x="138037" y="98465"/>
                </a:lnTo>
                <a:lnTo>
                  <a:pt x="133312" y="99325"/>
                </a:lnTo>
                <a:lnTo>
                  <a:pt x="130146" y="99554"/>
                </a:lnTo>
                <a:lnTo>
                  <a:pt x="126449" y="99707"/>
                </a:lnTo>
                <a:lnTo>
                  <a:pt x="122396" y="99809"/>
                </a:lnTo>
                <a:lnTo>
                  <a:pt x="118900" y="100671"/>
                </a:lnTo>
                <a:lnTo>
                  <a:pt x="115776" y="102039"/>
                </a:lnTo>
                <a:lnTo>
                  <a:pt x="112900" y="103745"/>
                </a:lnTo>
                <a:lnTo>
                  <a:pt x="110188" y="105675"/>
                </a:lnTo>
                <a:lnTo>
                  <a:pt x="107588" y="107757"/>
                </a:lnTo>
                <a:lnTo>
                  <a:pt x="105059" y="109938"/>
                </a:lnTo>
                <a:lnTo>
                  <a:pt x="101787" y="112185"/>
                </a:lnTo>
                <a:lnTo>
                  <a:pt x="98016" y="114478"/>
                </a:lnTo>
                <a:lnTo>
                  <a:pt x="93917" y="116800"/>
                </a:lnTo>
                <a:lnTo>
                  <a:pt x="90389" y="119935"/>
                </a:lnTo>
                <a:lnTo>
                  <a:pt x="87245" y="123613"/>
                </a:lnTo>
                <a:lnTo>
                  <a:pt x="84354" y="127653"/>
                </a:lnTo>
                <a:lnTo>
                  <a:pt x="81633" y="131139"/>
                </a:lnTo>
                <a:lnTo>
                  <a:pt x="79025" y="134257"/>
                </a:lnTo>
                <a:lnTo>
                  <a:pt x="74010" y="139839"/>
                </a:lnTo>
                <a:lnTo>
                  <a:pt x="69137" y="144965"/>
                </a:lnTo>
                <a:lnTo>
                  <a:pt x="61930" y="152314"/>
                </a:lnTo>
                <a:lnTo>
                  <a:pt x="59540" y="157899"/>
                </a:lnTo>
                <a:lnTo>
                  <a:pt x="57153" y="165591"/>
                </a:lnTo>
                <a:lnTo>
                  <a:pt x="54767" y="174687"/>
                </a:lnTo>
                <a:lnTo>
                  <a:pt x="53971" y="180752"/>
                </a:lnTo>
                <a:lnTo>
                  <a:pt x="54234" y="184795"/>
                </a:lnTo>
                <a:lnTo>
                  <a:pt x="55849" y="190081"/>
                </a:lnTo>
                <a:lnTo>
                  <a:pt x="56567" y="195076"/>
                </a:lnTo>
                <a:lnTo>
                  <a:pt x="57141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6" name="SMARTInkAnnotation267"/>
          <p:cNvSpPr/>
          <p:nvPr/>
        </p:nvSpPr>
        <p:spPr>
          <a:xfrm>
            <a:off x="8001000" y="3371850"/>
            <a:ext cx="1" cy="214313"/>
          </a:xfrm>
          <a:custGeom>
            <a:avLst/>
            <a:gdLst/>
            <a:ahLst/>
            <a:cxnLst/>
            <a:rect l="0" t="0" r="0" b="0"/>
            <a:pathLst>
              <a:path w="1" h="214313">
                <a:moveTo>
                  <a:pt x="0" y="0"/>
                </a:moveTo>
                <a:lnTo>
                  <a:pt x="0" y="214312"/>
                </a:lnTo>
                <a:lnTo>
                  <a:pt x="0" y="20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7" name="SMARTInkAnnotation268"/>
          <p:cNvSpPr/>
          <p:nvPr/>
        </p:nvSpPr>
        <p:spPr>
          <a:xfrm>
            <a:off x="8108159" y="3364706"/>
            <a:ext cx="161055" cy="228601"/>
          </a:xfrm>
          <a:custGeom>
            <a:avLst/>
            <a:gdLst/>
            <a:ahLst/>
            <a:cxnLst/>
            <a:rect l="0" t="0" r="0" b="0"/>
            <a:pathLst>
              <a:path w="161055" h="228601">
                <a:moveTo>
                  <a:pt x="71434" y="0"/>
                </a:moveTo>
                <a:lnTo>
                  <a:pt x="47585" y="23849"/>
                </a:lnTo>
                <a:lnTo>
                  <a:pt x="42843" y="30708"/>
                </a:lnTo>
                <a:lnTo>
                  <a:pt x="40468" y="34759"/>
                </a:lnTo>
                <a:lnTo>
                  <a:pt x="35712" y="41377"/>
                </a:lnTo>
                <a:lnTo>
                  <a:pt x="33332" y="44254"/>
                </a:lnTo>
                <a:lnTo>
                  <a:pt x="31745" y="47758"/>
                </a:lnTo>
                <a:lnTo>
                  <a:pt x="30688" y="51683"/>
                </a:lnTo>
                <a:lnTo>
                  <a:pt x="29982" y="55886"/>
                </a:lnTo>
                <a:lnTo>
                  <a:pt x="27925" y="60276"/>
                </a:lnTo>
                <a:lnTo>
                  <a:pt x="24965" y="64790"/>
                </a:lnTo>
                <a:lnTo>
                  <a:pt x="21405" y="69387"/>
                </a:lnTo>
                <a:lnTo>
                  <a:pt x="19032" y="73246"/>
                </a:lnTo>
                <a:lnTo>
                  <a:pt x="16395" y="79650"/>
                </a:lnTo>
                <a:lnTo>
                  <a:pt x="14898" y="83262"/>
                </a:lnTo>
                <a:lnTo>
                  <a:pt x="13105" y="87258"/>
                </a:lnTo>
                <a:lnTo>
                  <a:pt x="11118" y="91510"/>
                </a:lnTo>
                <a:lnTo>
                  <a:pt x="9792" y="95931"/>
                </a:lnTo>
                <a:lnTo>
                  <a:pt x="8909" y="100466"/>
                </a:lnTo>
                <a:lnTo>
                  <a:pt x="8319" y="105077"/>
                </a:lnTo>
                <a:lnTo>
                  <a:pt x="7133" y="108945"/>
                </a:lnTo>
                <a:lnTo>
                  <a:pt x="3698" y="115360"/>
                </a:lnTo>
                <a:lnTo>
                  <a:pt x="2464" y="118975"/>
                </a:lnTo>
                <a:lnTo>
                  <a:pt x="1642" y="122973"/>
                </a:lnTo>
                <a:lnTo>
                  <a:pt x="1094" y="127226"/>
                </a:lnTo>
                <a:lnTo>
                  <a:pt x="484" y="134068"/>
                </a:lnTo>
                <a:lnTo>
                  <a:pt x="215" y="140548"/>
                </a:lnTo>
                <a:lnTo>
                  <a:pt x="39" y="157644"/>
                </a:lnTo>
                <a:lnTo>
                  <a:pt x="0" y="180585"/>
                </a:lnTo>
                <a:lnTo>
                  <a:pt x="793" y="183096"/>
                </a:lnTo>
                <a:lnTo>
                  <a:pt x="3790" y="188003"/>
                </a:lnTo>
                <a:lnTo>
                  <a:pt x="5651" y="192830"/>
                </a:lnTo>
                <a:lnTo>
                  <a:pt x="6149" y="195228"/>
                </a:lnTo>
                <a:lnTo>
                  <a:pt x="8816" y="200010"/>
                </a:lnTo>
                <a:lnTo>
                  <a:pt x="12649" y="204781"/>
                </a:lnTo>
                <a:lnTo>
                  <a:pt x="16997" y="209547"/>
                </a:lnTo>
                <a:lnTo>
                  <a:pt x="19268" y="211136"/>
                </a:lnTo>
                <a:lnTo>
                  <a:pt x="23908" y="212900"/>
                </a:lnTo>
                <a:lnTo>
                  <a:pt x="31019" y="214165"/>
                </a:lnTo>
                <a:lnTo>
                  <a:pt x="53737" y="217686"/>
                </a:lnTo>
                <a:lnTo>
                  <a:pt x="63604" y="218149"/>
                </a:lnTo>
                <a:lnTo>
                  <a:pt x="71771" y="217664"/>
                </a:lnTo>
                <a:lnTo>
                  <a:pt x="78803" y="216547"/>
                </a:lnTo>
                <a:lnTo>
                  <a:pt x="84284" y="215802"/>
                </a:lnTo>
                <a:lnTo>
                  <a:pt x="88732" y="215306"/>
                </a:lnTo>
                <a:lnTo>
                  <a:pt x="92491" y="214975"/>
                </a:lnTo>
                <a:lnTo>
                  <a:pt x="95792" y="213960"/>
                </a:lnTo>
                <a:lnTo>
                  <a:pt x="98785" y="212490"/>
                </a:lnTo>
                <a:lnTo>
                  <a:pt x="101573" y="210716"/>
                </a:lnTo>
                <a:lnTo>
                  <a:pt x="104228" y="208740"/>
                </a:lnTo>
                <a:lnTo>
                  <a:pt x="106790" y="206629"/>
                </a:lnTo>
                <a:lnTo>
                  <a:pt x="109292" y="204428"/>
                </a:lnTo>
                <a:lnTo>
                  <a:pt x="112549" y="202166"/>
                </a:lnTo>
                <a:lnTo>
                  <a:pt x="116306" y="199865"/>
                </a:lnTo>
                <a:lnTo>
                  <a:pt x="120399" y="197537"/>
                </a:lnTo>
                <a:lnTo>
                  <a:pt x="123922" y="195191"/>
                </a:lnTo>
                <a:lnTo>
                  <a:pt x="127064" y="192834"/>
                </a:lnTo>
                <a:lnTo>
                  <a:pt x="129952" y="190468"/>
                </a:lnTo>
                <a:lnTo>
                  <a:pt x="132672" y="188098"/>
                </a:lnTo>
                <a:lnTo>
                  <a:pt x="135278" y="185723"/>
                </a:lnTo>
                <a:lnTo>
                  <a:pt x="140290" y="180969"/>
                </a:lnTo>
                <a:lnTo>
                  <a:pt x="145165" y="176210"/>
                </a:lnTo>
                <a:lnTo>
                  <a:pt x="146782" y="173829"/>
                </a:lnTo>
                <a:lnTo>
                  <a:pt x="149851" y="166687"/>
                </a:lnTo>
                <a:lnTo>
                  <a:pt x="154642" y="159544"/>
                </a:lnTo>
                <a:lnTo>
                  <a:pt x="157207" y="152400"/>
                </a:lnTo>
                <a:lnTo>
                  <a:pt x="160621" y="147637"/>
                </a:lnTo>
                <a:lnTo>
                  <a:pt x="161054" y="146050"/>
                </a:lnTo>
                <a:lnTo>
                  <a:pt x="160551" y="144992"/>
                </a:lnTo>
                <a:lnTo>
                  <a:pt x="159420" y="144286"/>
                </a:lnTo>
                <a:lnTo>
                  <a:pt x="158666" y="143022"/>
                </a:lnTo>
                <a:lnTo>
                  <a:pt x="157829" y="139501"/>
                </a:lnTo>
                <a:lnTo>
                  <a:pt x="157358" y="133056"/>
                </a:lnTo>
                <a:lnTo>
                  <a:pt x="156499" y="130772"/>
                </a:lnTo>
                <a:lnTo>
                  <a:pt x="152289" y="124560"/>
                </a:lnTo>
                <a:lnTo>
                  <a:pt x="151026" y="122829"/>
                </a:lnTo>
                <a:lnTo>
                  <a:pt x="149895" y="122367"/>
                </a:lnTo>
                <a:lnTo>
                  <a:pt x="146523" y="121854"/>
                </a:lnTo>
                <a:lnTo>
                  <a:pt x="144513" y="120923"/>
                </a:lnTo>
                <a:lnTo>
                  <a:pt x="140162" y="117773"/>
                </a:lnTo>
                <a:lnTo>
                  <a:pt x="137890" y="116615"/>
                </a:lnTo>
                <a:lnTo>
                  <a:pt x="133249" y="115329"/>
                </a:lnTo>
                <a:lnTo>
                  <a:pt x="130900" y="115780"/>
                </a:lnTo>
                <a:lnTo>
                  <a:pt x="126174" y="118397"/>
                </a:lnTo>
                <a:lnTo>
                  <a:pt x="123009" y="119413"/>
                </a:lnTo>
                <a:lnTo>
                  <a:pt x="119311" y="120090"/>
                </a:lnTo>
                <a:lnTo>
                  <a:pt x="115259" y="120541"/>
                </a:lnTo>
                <a:lnTo>
                  <a:pt x="111763" y="121636"/>
                </a:lnTo>
                <a:lnTo>
                  <a:pt x="108639" y="123159"/>
                </a:lnTo>
                <a:lnTo>
                  <a:pt x="105762" y="124968"/>
                </a:lnTo>
                <a:lnTo>
                  <a:pt x="103051" y="126969"/>
                </a:lnTo>
                <a:lnTo>
                  <a:pt x="100450" y="129096"/>
                </a:lnTo>
                <a:lnTo>
                  <a:pt x="97922" y="131307"/>
                </a:lnTo>
                <a:lnTo>
                  <a:pt x="94649" y="133576"/>
                </a:lnTo>
                <a:lnTo>
                  <a:pt x="90880" y="135882"/>
                </a:lnTo>
                <a:lnTo>
                  <a:pt x="86780" y="138213"/>
                </a:lnTo>
                <a:lnTo>
                  <a:pt x="83251" y="140561"/>
                </a:lnTo>
                <a:lnTo>
                  <a:pt x="80107" y="142919"/>
                </a:lnTo>
                <a:lnTo>
                  <a:pt x="77216" y="145286"/>
                </a:lnTo>
                <a:lnTo>
                  <a:pt x="73702" y="147657"/>
                </a:lnTo>
                <a:lnTo>
                  <a:pt x="69771" y="150032"/>
                </a:lnTo>
                <a:lnTo>
                  <a:pt x="65563" y="152409"/>
                </a:lnTo>
                <a:lnTo>
                  <a:pt x="61964" y="155581"/>
                </a:lnTo>
                <a:lnTo>
                  <a:pt x="58771" y="159283"/>
                </a:lnTo>
                <a:lnTo>
                  <a:pt x="55848" y="163339"/>
                </a:lnTo>
                <a:lnTo>
                  <a:pt x="52601" y="169961"/>
                </a:lnTo>
                <a:lnTo>
                  <a:pt x="51735" y="172839"/>
                </a:lnTo>
                <a:lnTo>
                  <a:pt x="48656" y="178153"/>
                </a:lnTo>
                <a:lnTo>
                  <a:pt x="44642" y="183160"/>
                </a:lnTo>
                <a:lnTo>
                  <a:pt x="40212" y="188031"/>
                </a:lnTo>
                <a:lnTo>
                  <a:pt x="38715" y="190442"/>
                </a:lnTo>
                <a:lnTo>
                  <a:pt x="37048" y="195237"/>
                </a:lnTo>
                <a:lnTo>
                  <a:pt x="36308" y="200014"/>
                </a:lnTo>
                <a:lnTo>
                  <a:pt x="35980" y="204782"/>
                </a:lnTo>
                <a:lnTo>
                  <a:pt x="35833" y="209547"/>
                </a:lnTo>
                <a:lnTo>
                  <a:pt x="35722" y="221309"/>
                </a:lnTo>
                <a:lnTo>
                  <a:pt x="35716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8" name="SMARTInkAnnotation269"/>
          <p:cNvSpPr/>
          <p:nvPr/>
        </p:nvSpPr>
        <p:spPr>
          <a:xfrm>
            <a:off x="8408223" y="3436151"/>
            <a:ext cx="249585" cy="135695"/>
          </a:xfrm>
          <a:custGeom>
            <a:avLst/>
            <a:gdLst/>
            <a:ahLst/>
            <a:cxnLst/>
            <a:rect l="0" t="0" r="0" b="0"/>
            <a:pathLst>
              <a:path w="249585" h="135695">
                <a:moveTo>
                  <a:pt x="107127" y="7136"/>
                </a:moveTo>
                <a:lnTo>
                  <a:pt x="100976" y="7136"/>
                </a:lnTo>
                <a:lnTo>
                  <a:pt x="96192" y="5019"/>
                </a:lnTo>
                <a:lnTo>
                  <a:pt x="89567" y="2227"/>
                </a:lnTo>
                <a:lnTo>
                  <a:pt x="83978" y="986"/>
                </a:lnTo>
                <a:lnTo>
                  <a:pt x="76367" y="287"/>
                </a:lnTo>
                <a:lnTo>
                  <a:pt x="69085" y="80"/>
                </a:lnTo>
                <a:lnTo>
                  <a:pt x="48594" y="0"/>
                </a:lnTo>
                <a:lnTo>
                  <a:pt x="45881" y="791"/>
                </a:lnTo>
                <a:lnTo>
                  <a:pt x="40748" y="3787"/>
                </a:lnTo>
                <a:lnTo>
                  <a:pt x="35822" y="7764"/>
                </a:lnTo>
                <a:lnTo>
                  <a:pt x="33395" y="9936"/>
                </a:lnTo>
                <a:lnTo>
                  <a:pt x="31779" y="12178"/>
                </a:lnTo>
                <a:lnTo>
                  <a:pt x="30701" y="14466"/>
                </a:lnTo>
                <a:lnTo>
                  <a:pt x="29982" y="16785"/>
                </a:lnTo>
                <a:lnTo>
                  <a:pt x="28710" y="18331"/>
                </a:lnTo>
                <a:lnTo>
                  <a:pt x="27068" y="19362"/>
                </a:lnTo>
                <a:lnTo>
                  <a:pt x="25178" y="20049"/>
                </a:lnTo>
                <a:lnTo>
                  <a:pt x="23126" y="22095"/>
                </a:lnTo>
                <a:lnTo>
                  <a:pt x="20964" y="25047"/>
                </a:lnTo>
                <a:lnTo>
                  <a:pt x="18730" y="28601"/>
                </a:lnTo>
                <a:lnTo>
                  <a:pt x="16445" y="31765"/>
                </a:lnTo>
                <a:lnTo>
                  <a:pt x="14128" y="34668"/>
                </a:lnTo>
                <a:lnTo>
                  <a:pt x="11790" y="37397"/>
                </a:lnTo>
                <a:lnTo>
                  <a:pt x="10232" y="40010"/>
                </a:lnTo>
                <a:lnTo>
                  <a:pt x="9192" y="42545"/>
                </a:lnTo>
                <a:lnTo>
                  <a:pt x="8500" y="45030"/>
                </a:lnTo>
                <a:lnTo>
                  <a:pt x="7244" y="48274"/>
                </a:lnTo>
                <a:lnTo>
                  <a:pt x="5614" y="52024"/>
                </a:lnTo>
                <a:lnTo>
                  <a:pt x="3733" y="56111"/>
                </a:lnTo>
                <a:lnTo>
                  <a:pt x="2479" y="59630"/>
                </a:lnTo>
                <a:lnTo>
                  <a:pt x="1643" y="62769"/>
                </a:lnTo>
                <a:lnTo>
                  <a:pt x="1085" y="65656"/>
                </a:lnTo>
                <a:lnTo>
                  <a:pt x="714" y="68375"/>
                </a:lnTo>
                <a:lnTo>
                  <a:pt x="466" y="70981"/>
                </a:lnTo>
                <a:lnTo>
                  <a:pt x="301" y="73511"/>
                </a:lnTo>
                <a:lnTo>
                  <a:pt x="117" y="80557"/>
                </a:lnTo>
                <a:lnTo>
                  <a:pt x="0" y="94223"/>
                </a:lnTo>
                <a:lnTo>
                  <a:pt x="783" y="96944"/>
                </a:lnTo>
                <a:lnTo>
                  <a:pt x="2100" y="99552"/>
                </a:lnTo>
                <a:lnTo>
                  <a:pt x="3772" y="102084"/>
                </a:lnTo>
                <a:lnTo>
                  <a:pt x="5680" y="105360"/>
                </a:lnTo>
                <a:lnTo>
                  <a:pt x="7746" y="109131"/>
                </a:lnTo>
                <a:lnTo>
                  <a:pt x="9917" y="113233"/>
                </a:lnTo>
                <a:lnTo>
                  <a:pt x="11363" y="116761"/>
                </a:lnTo>
                <a:lnTo>
                  <a:pt x="12328" y="119907"/>
                </a:lnTo>
                <a:lnTo>
                  <a:pt x="12972" y="122798"/>
                </a:lnTo>
                <a:lnTo>
                  <a:pt x="14194" y="124725"/>
                </a:lnTo>
                <a:lnTo>
                  <a:pt x="15803" y="126010"/>
                </a:lnTo>
                <a:lnTo>
                  <a:pt x="17670" y="126867"/>
                </a:lnTo>
                <a:lnTo>
                  <a:pt x="21860" y="129935"/>
                </a:lnTo>
                <a:lnTo>
                  <a:pt x="27226" y="134580"/>
                </a:lnTo>
                <a:lnTo>
                  <a:pt x="32193" y="135215"/>
                </a:lnTo>
                <a:lnTo>
                  <a:pt x="38898" y="135498"/>
                </a:lnTo>
                <a:lnTo>
                  <a:pt x="47135" y="135657"/>
                </a:lnTo>
                <a:lnTo>
                  <a:pt x="52153" y="135694"/>
                </a:lnTo>
                <a:lnTo>
                  <a:pt x="54603" y="134910"/>
                </a:lnTo>
                <a:lnTo>
                  <a:pt x="59442" y="131923"/>
                </a:lnTo>
                <a:lnTo>
                  <a:pt x="66355" y="127949"/>
                </a:lnTo>
                <a:lnTo>
                  <a:pt x="70419" y="125778"/>
                </a:lnTo>
                <a:lnTo>
                  <a:pt x="73925" y="123537"/>
                </a:lnTo>
                <a:lnTo>
                  <a:pt x="77055" y="121249"/>
                </a:lnTo>
                <a:lnTo>
                  <a:pt x="79935" y="118930"/>
                </a:lnTo>
                <a:lnTo>
                  <a:pt x="82649" y="116591"/>
                </a:lnTo>
                <a:lnTo>
                  <a:pt x="85253" y="114237"/>
                </a:lnTo>
                <a:lnTo>
                  <a:pt x="87781" y="111874"/>
                </a:lnTo>
                <a:lnTo>
                  <a:pt x="93436" y="105537"/>
                </a:lnTo>
                <a:lnTo>
                  <a:pt x="110304" y="85794"/>
                </a:lnTo>
                <a:lnTo>
                  <a:pt x="116388" y="77831"/>
                </a:lnTo>
                <a:lnTo>
                  <a:pt x="120444" y="71729"/>
                </a:lnTo>
                <a:lnTo>
                  <a:pt x="128497" y="57255"/>
                </a:lnTo>
                <a:lnTo>
                  <a:pt x="128517" y="57217"/>
                </a:lnTo>
                <a:lnTo>
                  <a:pt x="128546" y="60957"/>
                </a:lnTo>
                <a:lnTo>
                  <a:pt x="128558" y="74842"/>
                </a:lnTo>
                <a:lnTo>
                  <a:pt x="129352" y="76879"/>
                </a:lnTo>
                <a:lnTo>
                  <a:pt x="130675" y="79032"/>
                </a:lnTo>
                <a:lnTo>
                  <a:pt x="132351" y="81261"/>
                </a:lnTo>
                <a:lnTo>
                  <a:pt x="133468" y="83540"/>
                </a:lnTo>
                <a:lnTo>
                  <a:pt x="134212" y="85853"/>
                </a:lnTo>
                <a:lnTo>
                  <a:pt x="134709" y="88189"/>
                </a:lnTo>
                <a:lnTo>
                  <a:pt x="135834" y="90540"/>
                </a:lnTo>
                <a:lnTo>
                  <a:pt x="137377" y="92901"/>
                </a:lnTo>
                <a:lnTo>
                  <a:pt x="139201" y="95269"/>
                </a:lnTo>
                <a:lnTo>
                  <a:pt x="140415" y="97642"/>
                </a:lnTo>
                <a:lnTo>
                  <a:pt x="141226" y="100017"/>
                </a:lnTo>
                <a:lnTo>
                  <a:pt x="141766" y="102395"/>
                </a:lnTo>
                <a:lnTo>
                  <a:pt x="142920" y="103979"/>
                </a:lnTo>
                <a:lnTo>
                  <a:pt x="144482" y="105035"/>
                </a:lnTo>
                <a:lnTo>
                  <a:pt x="148902" y="106731"/>
                </a:lnTo>
                <a:lnTo>
                  <a:pt x="153459" y="110818"/>
                </a:lnTo>
                <a:lnTo>
                  <a:pt x="155479" y="111976"/>
                </a:lnTo>
                <a:lnTo>
                  <a:pt x="159838" y="113262"/>
                </a:lnTo>
                <a:lnTo>
                  <a:pt x="166538" y="113835"/>
                </a:lnTo>
                <a:lnTo>
                  <a:pt x="170546" y="113987"/>
                </a:lnTo>
                <a:lnTo>
                  <a:pt x="174014" y="113295"/>
                </a:lnTo>
                <a:lnTo>
                  <a:pt x="182685" y="109322"/>
                </a:lnTo>
                <a:lnTo>
                  <a:pt x="187804" y="108115"/>
                </a:lnTo>
                <a:lnTo>
                  <a:pt x="192726" y="105461"/>
                </a:lnTo>
                <a:lnTo>
                  <a:pt x="198352" y="101636"/>
                </a:lnTo>
                <a:lnTo>
                  <a:pt x="202075" y="99505"/>
                </a:lnTo>
                <a:lnTo>
                  <a:pt x="206144" y="97290"/>
                </a:lnTo>
                <a:lnTo>
                  <a:pt x="209650" y="95020"/>
                </a:lnTo>
                <a:lnTo>
                  <a:pt x="212783" y="92713"/>
                </a:lnTo>
                <a:lnTo>
                  <a:pt x="215664" y="90381"/>
                </a:lnTo>
                <a:lnTo>
                  <a:pt x="218379" y="88033"/>
                </a:lnTo>
                <a:lnTo>
                  <a:pt x="220982" y="85673"/>
                </a:lnTo>
                <a:lnTo>
                  <a:pt x="225992" y="80936"/>
                </a:lnTo>
                <a:lnTo>
                  <a:pt x="238070" y="69046"/>
                </a:lnTo>
                <a:lnTo>
                  <a:pt x="240460" y="65872"/>
                </a:lnTo>
                <a:lnTo>
                  <a:pt x="242847" y="62168"/>
                </a:lnTo>
                <a:lnTo>
                  <a:pt x="245233" y="58112"/>
                </a:lnTo>
                <a:lnTo>
                  <a:pt x="246822" y="54614"/>
                </a:lnTo>
                <a:lnTo>
                  <a:pt x="247882" y="51488"/>
                </a:lnTo>
                <a:lnTo>
                  <a:pt x="248589" y="48610"/>
                </a:lnTo>
                <a:lnTo>
                  <a:pt x="249060" y="45898"/>
                </a:lnTo>
                <a:lnTo>
                  <a:pt x="249374" y="43296"/>
                </a:lnTo>
                <a:lnTo>
                  <a:pt x="249584" y="40768"/>
                </a:lnTo>
                <a:lnTo>
                  <a:pt x="248929" y="39082"/>
                </a:lnTo>
                <a:lnTo>
                  <a:pt x="247700" y="37959"/>
                </a:lnTo>
                <a:lnTo>
                  <a:pt x="246086" y="37209"/>
                </a:lnTo>
                <a:lnTo>
                  <a:pt x="242176" y="34260"/>
                </a:lnTo>
                <a:lnTo>
                  <a:pt x="240022" y="32363"/>
                </a:lnTo>
                <a:lnTo>
                  <a:pt x="237792" y="31098"/>
                </a:lnTo>
                <a:lnTo>
                  <a:pt x="233199" y="29692"/>
                </a:lnTo>
                <a:lnTo>
                  <a:pt x="226149" y="28901"/>
                </a:lnTo>
                <a:lnTo>
                  <a:pt x="219294" y="28716"/>
                </a:lnTo>
                <a:lnTo>
                  <a:pt x="215242" y="28666"/>
                </a:lnTo>
                <a:lnTo>
                  <a:pt x="210954" y="29427"/>
                </a:lnTo>
                <a:lnTo>
                  <a:pt x="206508" y="30728"/>
                </a:lnTo>
                <a:lnTo>
                  <a:pt x="201956" y="32389"/>
                </a:lnTo>
                <a:lnTo>
                  <a:pt x="197334" y="33497"/>
                </a:lnTo>
                <a:lnTo>
                  <a:pt x="192665" y="34235"/>
                </a:lnTo>
                <a:lnTo>
                  <a:pt x="187964" y="34727"/>
                </a:lnTo>
                <a:lnTo>
                  <a:pt x="180626" y="37390"/>
                </a:lnTo>
                <a:lnTo>
                  <a:pt x="174718" y="40426"/>
                </a:lnTo>
                <a:lnTo>
                  <a:pt x="166929" y="42929"/>
                </a:lnTo>
                <a:lnTo>
                  <a:pt x="162017" y="46328"/>
                </a:lnTo>
                <a:lnTo>
                  <a:pt x="157188" y="48367"/>
                </a:lnTo>
                <a:lnTo>
                  <a:pt x="150005" y="49516"/>
                </a:lnTo>
                <a:lnTo>
                  <a:pt x="147619" y="49676"/>
                </a:lnTo>
                <a:lnTo>
                  <a:pt x="146028" y="50578"/>
                </a:lnTo>
                <a:lnTo>
                  <a:pt x="144968" y="51972"/>
                </a:lnTo>
                <a:lnTo>
                  <a:pt x="144261" y="53696"/>
                </a:lnTo>
                <a:lnTo>
                  <a:pt x="142996" y="54845"/>
                </a:lnTo>
                <a:lnTo>
                  <a:pt x="141359" y="55611"/>
                </a:lnTo>
                <a:lnTo>
                  <a:pt x="135702" y="571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9" name="SMARTInkAnnotation270"/>
          <p:cNvSpPr/>
          <p:nvPr/>
        </p:nvSpPr>
        <p:spPr>
          <a:xfrm>
            <a:off x="8672512" y="3443287"/>
            <a:ext cx="125276" cy="139784"/>
          </a:xfrm>
          <a:custGeom>
            <a:avLst/>
            <a:gdLst/>
            <a:ahLst/>
            <a:cxnLst/>
            <a:rect l="0" t="0" r="0" b="0"/>
            <a:pathLst>
              <a:path w="125276" h="139784">
                <a:moveTo>
                  <a:pt x="78581" y="0"/>
                </a:moveTo>
                <a:lnTo>
                  <a:pt x="72430" y="6151"/>
                </a:lnTo>
                <a:lnTo>
                  <a:pt x="69762" y="6703"/>
                </a:lnTo>
                <a:lnTo>
                  <a:pt x="67939" y="6850"/>
                </a:lnTo>
                <a:lnTo>
                  <a:pt x="65930" y="7741"/>
                </a:lnTo>
                <a:lnTo>
                  <a:pt x="63797" y="9130"/>
                </a:lnTo>
                <a:lnTo>
                  <a:pt x="61582" y="10849"/>
                </a:lnTo>
                <a:lnTo>
                  <a:pt x="59310" y="12789"/>
                </a:lnTo>
                <a:lnTo>
                  <a:pt x="57003" y="14876"/>
                </a:lnTo>
                <a:lnTo>
                  <a:pt x="51388" y="20137"/>
                </a:lnTo>
                <a:lnTo>
                  <a:pt x="33250" y="38190"/>
                </a:lnTo>
                <a:lnTo>
                  <a:pt x="31692" y="40542"/>
                </a:lnTo>
                <a:lnTo>
                  <a:pt x="30653" y="42903"/>
                </a:lnTo>
                <a:lnTo>
                  <a:pt x="29959" y="45270"/>
                </a:lnTo>
                <a:lnTo>
                  <a:pt x="28705" y="47643"/>
                </a:lnTo>
                <a:lnTo>
                  <a:pt x="27074" y="50018"/>
                </a:lnTo>
                <a:lnTo>
                  <a:pt x="22545" y="55741"/>
                </a:lnTo>
                <a:lnTo>
                  <a:pt x="22968" y="57005"/>
                </a:lnTo>
                <a:lnTo>
                  <a:pt x="25555" y="60525"/>
                </a:lnTo>
                <a:lnTo>
                  <a:pt x="27680" y="63177"/>
                </a:lnTo>
                <a:lnTo>
                  <a:pt x="28772" y="63550"/>
                </a:lnTo>
                <a:lnTo>
                  <a:pt x="32102" y="63963"/>
                </a:lnTo>
                <a:lnTo>
                  <a:pt x="34102" y="64073"/>
                </a:lnTo>
                <a:lnTo>
                  <a:pt x="38440" y="64196"/>
                </a:lnTo>
                <a:lnTo>
                  <a:pt x="59281" y="64290"/>
                </a:lnTo>
                <a:lnTo>
                  <a:pt x="72829" y="64293"/>
                </a:lnTo>
                <a:lnTo>
                  <a:pt x="75540" y="65087"/>
                </a:lnTo>
                <a:lnTo>
                  <a:pt x="78142" y="66410"/>
                </a:lnTo>
                <a:lnTo>
                  <a:pt x="80669" y="68086"/>
                </a:lnTo>
                <a:lnTo>
                  <a:pt x="83941" y="69203"/>
                </a:lnTo>
                <a:lnTo>
                  <a:pt x="87712" y="69948"/>
                </a:lnTo>
                <a:lnTo>
                  <a:pt x="91812" y="70445"/>
                </a:lnTo>
                <a:lnTo>
                  <a:pt x="95339" y="71570"/>
                </a:lnTo>
                <a:lnTo>
                  <a:pt x="98485" y="73113"/>
                </a:lnTo>
                <a:lnTo>
                  <a:pt x="101375" y="74936"/>
                </a:lnTo>
                <a:lnTo>
                  <a:pt x="104096" y="76151"/>
                </a:lnTo>
                <a:lnTo>
                  <a:pt x="106704" y="76961"/>
                </a:lnTo>
                <a:lnTo>
                  <a:pt x="109236" y="77501"/>
                </a:lnTo>
                <a:lnTo>
                  <a:pt x="111718" y="77861"/>
                </a:lnTo>
                <a:lnTo>
                  <a:pt x="114166" y="78101"/>
                </a:lnTo>
                <a:lnTo>
                  <a:pt x="116592" y="78262"/>
                </a:lnTo>
                <a:lnTo>
                  <a:pt x="118209" y="79162"/>
                </a:lnTo>
                <a:lnTo>
                  <a:pt x="119287" y="80556"/>
                </a:lnTo>
                <a:lnTo>
                  <a:pt x="120006" y="82279"/>
                </a:lnTo>
                <a:lnTo>
                  <a:pt x="122921" y="86310"/>
                </a:lnTo>
                <a:lnTo>
                  <a:pt x="124809" y="88497"/>
                </a:lnTo>
                <a:lnTo>
                  <a:pt x="125275" y="89954"/>
                </a:lnTo>
                <a:lnTo>
                  <a:pt x="124792" y="90926"/>
                </a:lnTo>
                <a:lnTo>
                  <a:pt x="123675" y="91573"/>
                </a:lnTo>
                <a:lnTo>
                  <a:pt x="122931" y="92799"/>
                </a:lnTo>
                <a:lnTo>
                  <a:pt x="122105" y="96277"/>
                </a:lnTo>
                <a:lnTo>
                  <a:pt x="121738" y="100469"/>
                </a:lnTo>
                <a:lnTo>
                  <a:pt x="121640" y="102698"/>
                </a:lnTo>
                <a:lnTo>
                  <a:pt x="120781" y="104978"/>
                </a:lnTo>
                <a:lnTo>
                  <a:pt x="119414" y="107292"/>
                </a:lnTo>
                <a:lnTo>
                  <a:pt x="117709" y="109627"/>
                </a:lnTo>
                <a:lnTo>
                  <a:pt x="115779" y="111979"/>
                </a:lnTo>
                <a:lnTo>
                  <a:pt x="113699" y="114340"/>
                </a:lnTo>
                <a:lnTo>
                  <a:pt x="111519" y="116708"/>
                </a:lnTo>
                <a:lnTo>
                  <a:pt x="109269" y="118287"/>
                </a:lnTo>
                <a:lnTo>
                  <a:pt x="106978" y="119339"/>
                </a:lnTo>
                <a:lnTo>
                  <a:pt x="104656" y="120040"/>
                </a:lnTo>
                <a:lnTo>
                  <a:pt x="103108" y="121302"/>
                </a:lnTo>
                <a:lnTo>
                  <a:pt x="102077" y="122937"/>
                </a:lnTo>
                <a:lnTo>
                  <a:pt x="101388" y="124820"/>
                </a:lnTo>
                <a:lnTo>
                  <a:pt x="99343" y="126076"/>
                </a:lnTo>
                <a:lnTo>
                  <a:pt x="96390" y="126913"/>
                </a:lnTo>
                <a:lnTo>
                  <a:pt x="92835" y="127471"/>
                </a:lnTo>
                <a:lnTo>
                  <a:pt x="89671" y="128637"/>
                </a:lnTo>
                <a:lnTo>
                  <a:pt x="86769" y="130208"/>
                </a:lnTo>
                <a:lnTo>
                  <a:pt x="84039" y="132049"/>
                </a:lnTo>
                <a:lnTo>
                  <a:pt x="80632" y="133277"/>
                </a:lnTo>
                <a:lnTo>
                  <a:pt x="76774" y="134095"/>
                </a:lnTo>
                <a:lnTo>
                  <a:pt x="72614" y="134640"/>
                </a:lnTo>
                <a:lnTo>
                  <a:pt x="68253" y="135004"/>
                </a:lnTo>
                <a:lnTo>
                  <a:pt x="63758" y="135246"/>
                </a:lnTo>
                <a:lnTo>
                  <a:pt x="59174" y="135408"/>
                </a:lnTo>
                <a:lnTo>
                  <a:pt x="55325" y="136310"/>
                </a:lnTo>
                <a:lnTo>
                  <a:pt x="51964" y="137704"/>
                </a:lnTo>
                <a:lnTo>
                  <a:pt x="48930" y="139428"/>
                </a:lnTo>
                <a:lnTo>
                  <a:pt x="42939" y="139783"/>
                </a:lnTo>
                <a:lnTo>
                  <a:pt x="34976" y="139226"/>
                </a:lnTo>
                <a:lnTo>
                  <a:pt x="12642" y="136422"/>
                </a:lnTo>
                <a:lnTo>
                  <a:pt x="10016" y="136191"/>
                </a:lnTo>
                <a:lnTo>
                  <a:pt x="7471" y="136038"/>
                </a:lnTo>
                <a:lnTo>
                  <a:pt x="0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0" name="SMARTInkAnnotation271"/>
          <p:cNvSpPr/>
          <p:nvPr/>
        </p:nvSpPr>
        <p:spPr>
          <a:xfrm>
            <a:off x="8887818" y="3357638"/>
            <a:ext cx="177601" cy="235669"/>
          </a:xfrm>
          <a:custGeom>
            <a:avLst/>
            <a:gdLst/>
            <a:ahLst/>
            <a:cxnLst/>
            <a:rect l="0" t="0" r="0" b="0"/>
            <a:pathLst>
              <a:path w="177601" h="235669">
                <a:moveTo>
                  <a:pt x="6150" y="235668"/>
                </a:moveTo>
                <a:lnTo>
                  <a:pt x="0" y="235668"/>
                </a:lnTo>
                <a:lnTo>
                  <a:pt x="5244" y="235668"/>
                </a:lnTo>
                <a:lnTo>
                  <a:pt x="5547" y="234874"/>
                </a:lnTo>
                <a:lnTo>
                  <a:pt x="6098" y="228392"/>
                </a:lnTo>
                <a:lnTo>
                  <a:pt x="6149" y="211757"/>
                </a:lnTo>
                <a:lnTo>
                  <a:pt x="6944" y="209409"/>
                </a:lnTo>
                <a:lnTo>
                  <a:pt x="9943" y="204682"/>
                </a:lnTo>
                <a:lnTo>
                  <a:pt x="13921" y="199936"/>
                </a:lnTo>
                <a:lnTo>
                  <a:pt x="16094" y="197559"/>
                </a:lnTo>
                <a:lnTo>
                  <a:pt x="17543" y="194387"/>
                </a:lnTo>
                <a:lnTo>
                  <a:pt x="18508" y="190685"/>
                </a:lnTo>
                <a:lnTo>
                  <a:pt x="19151" y="186629"/>
                </a:lnTo>
                <a:lnTo>
                  <a:pt x="21983" y="180006"/>
                </a:lnTo>
                <a:lnTo>
                  <a:pt x="25888" y="173623"/>
                </a:lnTo>
                <a:lnTo>
                  <a:pt x="30268" y="165495"/>
                </a:lnTo>
                <a:lnTo>
                  <a:pt x="37197" y="151993"/>
                </a:lnTo>
                <a:lnTo>
                  <a:pt x="38754" y="147341"/>
                </a:lnTo>
                <a:lnTo>
                  <a:pt x="39793" y="142652"/>
                </a:lnTo>
                <a:lnTo>
                  <a:pt x="40486" y="137939"/>
                </a:lnTo>
                <a:lnTo>
                  <a:pt x="41740" y="133209"/>
                </a:lnTo>
                <a:lnTo>
                  <a:pt x="43370" y="128468"/>
                </a:lnTo>
                <a:lnTo>
                  <a:pt x="45252" y="123720"/>
                </a:lnTo>
                <a:lnTo>
                  <a:pt x="47299" y="118968"/>
                </a:lnTo>
                <a:lnTo>
                  <a:pt x="51691" y="109453"/>
                </a:lnTo>
                <a:lnTo>
                  <a:pt x="63340" y="85648"/>
                </a:lnTo>
                <a:lnTo>
                  <a:pt x="72835" y="66599"/>
                </a:lnTo>
                <a:lnTo>
                  <a:pt x="75212" y="62630"/>
                </a:lnTo>
                <a:lnTo>
                  <a:pt x="79973" y="56104"/>
                </a:lnTo>
                <a:lnTo>
                  <a:pt x="83146" y="49283"/>
                </a:lnTo>
                <a:lnTo>
                  <a:pt x="86851" y="39974"/>
                </a:lnTo>
                <a:lnTo>
                  <a:pt x="90906" y="29005"/>
                </a:lnTo>
                <a:lnTo>
                  <a:pt x="93611" y="20899"/>
                </a:lnTo>
                <a:lnTo>
                  <a:pt x="95414" y="14701"/>
                </a:lnTo>
                <a:lnTo>
                  <a:pt x="96615" y="9775"/>
                </a:lnTo>
                <a:lnTo>
                  <a:pt x="98211" y="6491"/>
                </a:lnTo>
                <a:lnTo>
                  <a:pt x="100068" y="4303"/>
                </a:lnTo>
                <a:lnTo>
                  <a:pt x="105806" y="181"/>
                </a:lnTo>
                <a:lnTo>
                  <a:pt x="109850" y="0"/>
                </a:lnTo>
                <a:lnTo>
                  <a:pt x="111002" y="768"/>
                </a:lnTo>
                <a:lnTo>
                  <a:pt x="111770" y="2074"/>
                </a:lnTo>
                <a:lnTo>
                  <a:pt x="113217" y="6776"/>
                </a:lnTo>
                <a:lnTo>
                  <a:pt x="117072" y="10773"/>
                </a:lnTo>
                <a:lnTo>
                  <a:pt x="118199" y="12713"/>
                </a:lnTo>
                <a:lnTo>
                  <a:pt x="119450" y="16985"/>
                </a:lnTo>
                <a:lnTo>
                  <a:pt x="120154" y="23853"/>
                </a:lnTo>
                <a:lnTo>
                  <a:pt x="121047" y="26195"/>
                </a:lnTo>
                <a:lnTo>
                  <a:pt x="124155" y="30915"/>
                </a:lnTo>
                <a:lnTo>
                  <a:pt x="128183" y="35658"/>
                </a:lnTo>
                <a:lnTo>
                  <a:pt x="130368" y="38034"/>
                </a:lnTo>
                <a:lnTo>
                  <a:pt x="131825" y="41206"/>
                </a:lnTo>
                <a:lnTo>
                  <a:pt x="132795" y="44908"/>
                </a:lnTo>
                <a:lnTo>
                  <a:pt x="133443" y="48963"/>
                </a:lnTo>
                <a:lnTo>
                  <a:pt x="134163" y="55586"/>
                </a:lnTo>
                <a:lnTo>
                  <a:pt x="134483" y="61969"/>
                </a:lnTo>
                <a:lnTo>
                  <a:pt x="134687" y="76885"/>
                </a:lnTo>
                <a:lnTo>
                  <a:pt x="134705" y="79806"/>
                </a:lnTo>
                <a:lnTo>
                  <a:pt x="135510" y="83342"/>
                </a:lnTo>
                <a:lnTo>
                  <a:pt x="136840" y="87286"/>
                </a:lnTo>
                <a:lnTo>
                  <a:pt x="138520" y="91503"/>
                </a:lnTo>
                <a:lnTo>
                  <a:pt x="140388" y="98305"/>
                </a:lnTo>
                <a:lnTo>
                  <a:pt x="142012" y="104768"/>
                </a:lnTo>
                <a:lnTo>
                  <a:pt x="143556" y="108713"/>
                </a:lnTo>
                <a:lnTo>
                  <a:pt x="145379" y="112932"/>
                </a:lnTo>
                <a:lnTo>
                  <a:pt x="147405" y="119735"/>
                </a:lnTo>
                <a:lnTo>
                  <a:pt x="148305" y="126198"/>
                </a:lnTo>
                <a:lnTo>
                  <a:pt x="148545" y="130144"/>
                </a:lnTo>
                <a:lnTo>
                  <a:pt x="148706" y="134363"/>
                </a:lnTo>
                <a:lnTo>
                  <a:pt x="149607" y="137969"/>
                </a:lnTo>
                <a:lnTo>
                  <a:pt x="152723" y="144092"/>
                </a:lnTo>
                <a:lnTo>
                  <a:pt x="156755" y="149459"/>
                </a:lnTo>
                <a:lnTo>
                  <a:pt x="158941" y="152002"/>
                </a:lnTo>
                <a:lnTo>
                  <a:pt x="160397" y="155284"/>
                </a:lnTo>
                <a:lnTo>
                  <a:pt x="161370" y="159060"/>
                </a:lnTo>
                <a:lnTo>
                  <a:pt x="162017" y="163165"/>
                </a:lnTo>
                <a:lnTo>
                  <a:pt x="162738" y="169842"/>
                </a:lnTo>
                <a:lnTo>
                  <a:pt x="162929" y="172734"/>
                </a:lnTo>
                <a:lnTo>
                  <a:pt x="163851" y="175456"/>
                </a:lnTo>
                <a:lnTo>
                  <a:pt x="166992" y="180597"/>
                </a:lnTo>
                <a:lnTo>
                  <a:pt x="168917" y="185527"/>
                </a:lnTo>
                <a:lnTo>
                  <a:pt x="170001" y="192765"/>
                </a:lnTo>
                <a:lnTo>
                  <a:pt x="170153" y="195160"/>
                </a:lnTo>
                <a:lnTo>
                  <a:pt x="171048" y="196756"/>
                </a:lnTo>
                <a:lnTo>
                  <a:pt x="172439" y="197820"/>
                </a:lnTo>
                <a:lnTo>
                  <a:pt x="174159" y="198530"/>
                </a:lnTo>
                <a:lnTo>
                  <a:pt x="175306" y="199797"/>
                </a:lnTo>
                <a:lnTo>
                  <a:pt x="176071" y="201435"/>
                </a:lnTo>
                <a:lnTo>
                  <a:pt x="177297" y="205975"/>
                </a:lnTo>
                <a:lnTo>
                  <a:pt x="177574" y="213145"/>
                </a:lnTo>
                <a:lnTo>
                  <a:pt x="177600" y="2142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1" name="Freeform 3160"/>
          <p:cNvSpPr/>
          <p:nvPr/>
        </p:nvSpPr>
        <p:spPr>
          <a:xfrm>
            <a:off x="9065418" y="35718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2" name="SMARTInkAnnotation273"/>
          <p:cNvSpPr/>
          <p:nvPr/>
        </p:nvSpPr>
        <p:spPr>
          <a:xfrm>
            <a:off x="8925572" y="3500437"/>
            <a:ext cx="154135" cy="14289"/>
          </a:xfrm>
          <a:custGeom>
            <a:avLst/>
            <a:gdLst/>
            <a:ahLst/>
            <a:cxnLst/>
            <a:rect l="0" t="0" r="0" b="0"/>
            <a:pathLst>
              <a:path w="154135" h="14289">
                <a:moveTo>
                  <a:pt x="4115" y="14288"/>
                </a:moveTo>
                <a:lnTo>
                  <a:pt x="0" y="14288"/>
                </a:lnTo>
                <a:lnTo>
                  <a:pt x="13997" y="14288"/>
                </a:lnTo>
                <a:lnTo>
                  <a:pt x="17054" y="13494"/>
                </a:lnTo>
                <a:lnTo>
                  <a:pt x="20678" y="12171"/>
                </a:lnTo>
                <a:lnTo>
                  <a:pt x="24683" y="10495"/>
                </a:lnTo>
                <a:lnTo>
                  <a:pt x="28939" y="9378"/>
                </a:lnTo>
                <a:lnTo>
                  <a:pt x="33364" y="8634"/>
                </a:lnTo>
                <a:lnTo>
                  <a:pt x="37903" y="8137"/>
                </a:lnTo>
                <a:lnTo>
                  <a:pt x="42515" y="7806"/>
                </a:lnTo>
                <a:lnTo>
                  <a:pt x="47178" y="7585"/>
                </a:lnTo>
                <a:lnTo>
                  <a:pt x="51874" y="7438"/>
                </a:lnTo>
                <a:lnTo>
                  <a:pt x="56592" y="6546"/>
                </a:lnTo>
                <a:lnTo>
                  <a:pt x="61325" y="5158"/>
                </a:lnTo>
                <a:lnTo>
                  <a:pt x="66069" y="3439"/>
                </a:lnTo>
                <a:lnTo>
                  <a:pt x="71610" y="2292"/>
                </a:lnTo>
                <a:lnTo>
                  <a:pt x="77688" y="1528"/>
                </a:lnTo>
                <a:lnTo>
                  <a:pt x="84120" y="1019"/>
                </a:lnTo>
                <a:lnTo>
                  <a:pt x="89996" y="679"/>
                </a:lnTo>
                <a:lnTo>
                  <a:pt x="100757" y="302"/>
                </a:lnTo>
                <a:lnTo>
                  <a:pt x="111948" y="90"/>
                </a:lnTo>
                <a:lnTo>
                  <a:pt x="15413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3" name="SMARTInkAnnotation274"/>
          <p:cNvSpPr/>
          <p:nvPr/>
        </p:nvSpPr>
        <p:spPr>
          <a:xfrm>
            <a:off x="4693443" y="3650456"/>
            <a:ext cx="2093092" cy="57150"/>
          </a:xfrm>
          <a:custGeom>
            <a:avLst/>
            <a:gdLst/>
            <a:ahLst/>
            <a:cxnLst/>
            <a:rect l="0" t="0" r="0" b="0"/>
            <a:pathLst>
              <a:path w="2093092" h="57150">
                <a:moveTo>
                  <a:pt x="0" y="0"/>
                </a:moveTo>
                <a:lnTo>
                  <a:pt x="69475" y="0"/>
                </a:lnTo>
                <a:lnTo>
                  <a:pt x="74098" y="794"/>
                </a:lnTo>
                <a:lnTo>
                  <a:pt x="78768" y="2117"/>
                </a:lnTo>
                <a:lnTo>
                  <a:pt x="83468" y="3792"/>
                </a:lnTo>
                <a:lnTo>
                  <a:pt x="87396" y="4910"/>
                </a:lnTo>
                <a:lnTo>
                  <a:pt x="97509" y="6482"/>
                </a:lnTo>
                <a:lnTo>
                  <a:pt x="119360" y="7057"/>
                </a:lnTo>
                <a:lnTo>
                  <a:pt x="123230" y="7879"/>
                </a:lnTo>
                <a:lnTo>
                  <a:pt x="126603" y="9222"/>
                </a:lnTo>
                <a:lnTo>
                  <a:pt x="129646" y="10911"/>
                </a:lnTo>
                <a:lnTo>
                  <a:pt x="133262" y="12036"/>
                </a:lnTo>
                <a:lnTo>
                  <a:pt x="145936" y="13620"/>
                </a:lnTo>
                <a:lnTo>
                  <a:pt x="174685" y="15022"/>
                </a:lnTo>
                <a:lnTo>
                  <a:pt x="180750" y="16365"/>
                </a:lnTo>
                <a:lnTo>
                  <a:pt x="187175" y="18054"/>
                </a:lnTo>
                <a:lnTo>
                  <a:pt x="193046" y="19180"/>
                </a:lnTo>
                <a:lnTo>
                  <a:pt x="203803" y="20431"/>
                </a:lnTo>
                <a:lnTo>
                  <a:pt x="252915" y="24927"/>
                </a:lnTo>
                <a:lnTo>
                  <a:pt x="268623" y="26143"/>
                </a:lnTo>
                <a:lnTo>
                  <a:pt x="301313" y="27855"/>
                </a:lnTo>
                <a:lnTo>
                  <a:pt x="365864" y="28562"/>
                </a:lnTo>
                <a:lnTo>
                  <a:pt x="671521" y="28575"/>
                </a:lnTo>
                <a:lnTo>
                  <a:pt x="678662" y="29369"/>
                </a:lnTo>
                <a:lnTo>
                  <a:pt x="685804" y="30692"/>
                </a:lnTo>
                <a:lnTo>
                  <a:pt x="692946" y="32368"/>
                </a:lnTo>
                <a:lnTo>
                  <a:pt x="700090" y="33485"/>
                </a:lnTo>
                <a:lnTo>
                  <a:pt x="720726" y="35057"/>
                </a:lnTo>
                <a:lnTo>
                  <a:pt x="785944" y="35707"/>
                </a:lnTo>
                <a:lnTo>
                  <a:pt x="821549" y="36511"/>
                </a:lnTo>
                <a:lnTo>
                  <a:pt x="828687" y="37834"/>
                </a:lnTo>
                <a:lnTo>
                  <a:pt x="835827" y="39510"/>
                </a:lnTo>
                <a:lnTo>
                  <a:pt x="842968" y="40628"/>
                </a:lnTo>
                <a:lnTo>
                  <a:pt x="864396" y="42200"/>
                </a:lnTo>
                <a:lnTo>
                  <a:pt x="928688" y="43639"/>
                </a:lnTo>
                <a:lnTo>
                  <a:pt x="935832" y="44968"/>
                </a:lnTo>
                <a:lnTo>
                  <a:pt x="942975" y="46647"/>
                </a:lnTo>
                <a:lnTo>
                  <a:pt x="950119" y="47767"/>
                </a:lnTo>
                <a:lnTo>
                  <a:pt x="971550" y="49342"/>
                </a:lnTo>
                <a:lnTo>
                  <a:pt x="1035844" y="49989"/>
                </a:lnTo>
                <a:lnTo>
                  <a:pt x="1278668" y="50006"/>
                </a:lnTo>
                <a:lnTo>
                  <a:pt x="1285833" y="50800"/>
                </a:lnTo>
                <a:lnTo>
                  <a:pt x="1292991" y="52123"/>
                </a:lnTo>
                <a:lnTo>
                  <a:pt x="1300144" y="53798"/>
                </a:lnTo>
                <a:lnTo>
                  <a:pt x="1307294" y="54915"/>
                </a:lnTo>
                <a:lnTo>
                  <a:pt x="1328734" y="56488"/>
                </a:lnTo>
                <a:lnTo>
                  <a:pt x="1391179" y="57019"/>
                </a:lnTo>
                <a:lnTo>
                  <a:pt x="1574710" y="57149"/>
                </a:lnTo>
                <a:lnTo>
                  <a:pt x="1584001" y="56355"/>
                </a:lnTo>
                <a:lnTo>
                  <a:pt x="1593369" y="55033"/>
                </a:lnTo>
                <a:lnTo>
                  <a:pt x="1602790" y="53357"/>
                </a:lnTo>
                <a:lnTo>
                  <a:pt x="1611452" y="52240"/>
                </a:lnTo>
                <a:lnTo>
                  <a:pt x="1635020" y="50668"/>
                </a:lnTo>
                <a:lnTo>
                  <a:pt x="1684406" y="49270"/>
                </a:lnTo>
                <a:lnTo>
                  <a:pt x="1693644" y="47929"/>
                </a:lnTo>
                <a:lnTo>
                  <a:pt x="1702977" y="46240"/>
                </a:lnTo>
                <a:lnTo>
                  <a:pt x="1712374" y="45114"/>
                </a:lnTo>
                <a:lnTo>
                  <a:pt x="1731283" y="43863"/>
                </a:lnTo>
                <a:lnTo>
                  <a:pt x="1739976" y="42736"/>
                </a:lnTo>
                <a:lnTo>
                  <a:pt x="1748152" y="41191"/>
                </a:lnTo>
                <a:lnTo>
                  <a:pt x="1755986" y="39366"/>
                </a:lnTo>
                <a:lnTo>
                  <a:pt x="1764382" y="38151"/>
                </a:lnTo>
                <a:lnTo>
                  <a:pt x="1791369" y="36439"/>
                </a:lnTo>
                <a:lnTo>
                  <a:pt x="1843000" y="34988"/>
                </a:lnTo>
                <a:lnTo>
                  <a:pt x="1851760" y="33644"/>
                </a:lnTo>
                <a:lnTo>
                  <a:pt x="1860776" y="31954"/>
                </a:lnTo>
                <a:lnTo>
                  <a:pt x="1869168" y="30828"/>
                </a:lnTo>
                <a:lnTo>
                  <a:pt x="1892355" y="29243"/>
                </a:lnTo>
                <a:lnTo>
                  <a:pt x="1940801" y="27840"/>
                </a:lnTo>
                <a:lnTo>
                  <a:pt x="1948712" y="26497"/>
                </a:lnTo>
                <a:lnTo>
                  <a:pt x="1956366" y="24809"/>
                </a:lnTo>
                <a:lnTo>
                  <a:pt x="1963057" y="23683"/>
                </a:lnTo>
                <a:lnTo>
                  <a:pt x="1980852" y="22098"/>
                </a:lnTo>
                <a:lnTo>
                  <a:pt x="2000059" y="20835"/>
                </a:lnTo>
                <a:lnTo>
                  <a:pt x="2005679" y="19447"/>
                </a:lnTo>
                <a:lnTo>
                  <a:pt x="2011013" y="17727"/>
                </a:lnTo>
                <a:lnTo>
                  <a:pt x="2016157" y="16581"/>
                </a:lnTo>
                <a:lnTo>
                  <a:pt x="2030981" y="14967"/>
                </a:lnTo>
                <a:lnTo>
                  <a:pt x="2040632" y="14590"/>
                </a:lnTo>
                <a:lnTo>
                  <a:pt x="2044634" y="13695"/>
                </a:lnTo>
                <a:lnTo>
                  <a:pt x="2048095" y="12305"/>
                </a:lnTo>
                <a:lnTo>
                  <a:pt x="2051198" y="10585"/>
                </a:lnTo>
                <a:lnTo>
                  <a:pt x="2054059" y="9438"/>
                </a:lnTo>
                <a:lnTo>
                  <a:pt x="2059354" y="8163"/>
                </a:lnTo>
                <a:lnTo>
                  <a:pt x="2093022" y="7144"/>
                </a:lnTo>
                <a:lnTo>
                  <a:pt x="2093055" y="6350"/>
                </a:lnTo>
                <a:lnTo>
                  <a:pt x="2093091" y="3351"/>
                </a:lnTo>
                <a:lnTo>
                  <a:pt x="2092306" y="2234"/>
                </a:lnTo>
                <a:lnTo>
                  <a:pt x="2090990" y="1490"/>
                </a:lnTo>
                <a:lnTo>
                  <a:pt x="20859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4" name="SMARTInkAnnotation275"/>
          <p:cNvSpPr/>
          <p:nvPr/>
        </p:nvSpPr>
        <p:spPr>
          <a:xfrm>
            <a:off x="4900612" y="3764756"/>
            <a:ext cx="57151" cy="278607"/>
          </a:xfrm>
          <a:custGeom>
            <a:avLst/>
            <a:gdLst/>
            <a:ahLst/>
            <a:cxnLst/>
            <a:rect l="0" t="0" r="0" b="0"/>
            <a:pathLst>
              <a:path w="57151" h="278607">
                <a:moveTo>
                  <a:pt x="57150" y="0"/>
                </a:moveTo>
                <a:lnTo>
                  <a:pt x="57150" y="17061"/>
                </a:lnTo>
                <a:lnTo>
                  <a:pt x="56357" y="20105"/>
                </a:lnTo>
                <a:lnTo>
                  <a:pt x="55034" y="23722"/>
                </a:lnTo>
                <a:lnTo>
                  <a:pt x="53358" y="27721"/>
                </a:lnTo>
                <a:lnTo>
                  <a:pt x="52241" y="31180"/>
                </a:lnTo>
                <a:lnTo>
                  <a:pt x="50999" y="37141"/>
                </a:lnTo>
                <a:lnTo>
                  <a:pt x="50447" y="44553"/>
                </a:lnTo>
                <a:lnTo>
                  <a:pt x="50301" y="48752"/>
                </a:lnTo>
                <a:lnTo>
                  <a:pt x="49409" y="53932"/>
                </a:lnTo>
                <a:lnTo>
                  <a:pt x="48021" y="59767"/>
                </a:lnTo>
                <a:lnTo>
                  <a:pt x="46301" y="66039"/>
                </a:lnTo>
                <a:lnTo>
                  <a:pt x="45155" y="71807"/>
                </a:lnTo>
                <a:lnTo>
                  <a:pt x="44391" y="77240"/>
                </a:lnTo>
                <a:lnTo>
                  <a:pt x="43881" y="82449"/>
                </a:lnTo>
                <a:lnTo>
                  <a:pt x="42748" y="88304"/>
                </a:lnTo>
                <a:lnTo>
                  <a:pt x="41199" y="94588"/>
                </a:lnTo>
                <a:lnTo>
                  <a:pt x="39372" y="101159"/>
                </a:lnTo>
                <a:lnTo>
                  <a:pt x="38154" y="107127"/>
                </a:lnTo>
                <a:lnTo>
                  <a:pt x="37343" y="112693"/>
                </a:lnTo>
                <a:lnTo>
                  <a:pt x="36801" y="117991"/>
                </a:lnTo>
                <a:lnTo>
                  <a:pt x="35647" y="123904"/>
                </a:lnTo>
                <a:lnTo>
                  <a:pt x="34084" y="130227"/>
                </a:lnTo>
                <a:lnTo>
                  <a:pt x="32247" y="136825"/>
                </a:lnTo>
                <a:lnTo>
                  <a:pt x="31023" y="142810"/>
                </a:lnTo>
                <a:lnTo>
                  <a:pt x="30207" y="148388"/>
                </a:lnTo>
                <a:lnTo>
                  <a:pt x="29663" y="153694"/>
                </a:lnTo>
                <a:lnTo>
                  <a:pt x="29301" y="158819"/>
                </a:lnTo>
                <a:lnTo>
                  <a:pt x="29059" y="163823"/>
                </a:lnTo>
                <a:lnTo>
                  <a:pt x="28898" y="168746"/>
                </a:lnTo>
                <a:lnTo>
                  <a:pt x="27997" y="173616"/>
                </a:lnTo>
                <a:lnTo>
                  <a:pt x="26601" y="178450"/>
                </a:lnTo>
                <a:lnTo>
                  <a:pt x="24878" y="183261"/>
                </a:lnTo>
                <a:lnTo>
                  <a:pt x="22935" y="188055"/>
                </a:lnTo>
                <a:lnTo>
                  <a:pt x="20846" y="192839"/>
                </a:lnTo>
                <a:lnTo>
                  <a:pt x="18660" y="197616"/>
                </a:lnTo>
                <a:lnTo>
                  <a:pt x="17203" y="202387"/>
                </a:lnTo>
                <a:lnTo>
                  <a:pt x="16231" y="207156"/>
                </a:lnTo>
                <a:lnTo>
                  <a:pt x="15583" y="211923"/>
                </a:lnTo>
                <a:lnTo>
                  <a:pt x="13564" y="220657"/>
                </a:lnTo>
                <a:lnTo>
                  <a:pt x="2100" y="263674"/>
                </a:lnTo>
                <a:lnTo>
                  <a:pt x="934" y="270118"/>
                </a:lnTo>
                <a:lnTo>
                  <a:pt x="0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5" name="SMARTInkAnnotation276"/>
          <p:cNvSpPr/>
          <p:nvPr/>
        </p:nvSpPr>
        <p:spPr>
          <a:xfrm>
            <a:off x="5067234" y="3793331"/>
            <a:ext cx="161955" cy="207170"/>
          </a:xfrm>
          <a:custGeom>
            <a:avLst/>
            <a:gdLst/>
            <a:ahLst/>
            <a:cxnLst/>
            <a:rect l="0" t="0" r="0" b="0"/>
            <a:pathLst>
              <a:path w="161955" h="207170">
                <a:moveTo>
                  <a:pt x="61978" y="0"/>
                </a:moveTo>
                <a:lnTo>
                  <a:pt x="54837" y="0"/>
                </a:lnTo>
                <a:lnTo>
                  <a:pt x="51043" y="3792"/>
                </a:lnTo>
                <a:lnTo>
                  <a:pt x="49925" y="5703"/>
                </a:lnTo>
                <a:lnTo>
                  <a:pt x="48684" y="9943"/>
                </a:lnTo>
                <a:lnTo>
                  <a:pt x="46016" y="14473"/>
                </a:lnTo>
                <a:lnTo>
                  <a:pt x="42184" y="19132"/>
                </a:lnTo>
                <a:lnTo>
                  <a:pt x="37835" y="23849"/>
                </a:lnTo>
                <a:lnTo>
                  <a:pt x="36358" y="26218"/>
                </a:lnTo>
                <a:lnTo>
                  <a:pt x="34716" y="30967"/>
                </a:lnTo>
                <a:lnTo>
                  <a:pt x="31870" y="35724"/>
                </a:lnTo>
                <a:lnTo>
                  <a:pt x="27960" y="41277"/>
                </a:lnTo>
                <a:lnTo>
                  <a:pt x="25806" y="44980"/>
                </a:lnTo>
                <a:lnTo>
                  <a:pt x="23576" y="49037"/>
                </a:lnTo>
                <a:lnTo>
                  <a:pt x="22089" y="53328"/>
                </a:lnTo>
                <a:lnTo>
                  <a:pt x="21098" y="57777"/>
                </a:lnTo>
                <a:lnTo>
                  <a:pt x="20438" y="62331"/>
                </a:lnTo>
                <a:lnTo>
                  <a:pt x="19203" y="66160"/>
                </a:lnTo>
                <a:lnTo>
                  <a:pt x="15715" y="72531"/>
                </a:lnTo>
                <a:lnTo>
                  <a:pt x="12879" y="82486"/>
                </a:lnTo>
                <a:lnTo>
                  <a:pt x="9403" y="97059"/>
                </a:lnTo>
                <a:lnTo>
                  <a:pt x="5497" y="114713"/>
                </a:lnTo>
                <a:lnTo>
                  <a:pt x="2892" y="128069"/>
                </a:lnTo>
                <a:lnTo>
                  <a:pt x="1157" y="138560"/>
                </a:lnTo>
                <a:lnTo>
                  <a:pt x="0" y="147142"/>
                </a:lnTo>
                <a:lnTo>
                  <a:pt x="21" y="153657"/>
                </a:lnTo>
                <a:lnTo>
                  <a:pt x="830" y="158794"/>
                </a:lnTo>
                <a:lnTo>
                  <a:pt x="2163" y="163013"/>
                </a:lnTo>
                <a:lnTo>
                  <a:pt x="3051" y="166619"/>
                </a:lnTo>
                <a:lnTo>
                  <a:pt x="4039" y="172742"/>
                </a:lnTo>
                <a:lnTo>
                  <a:pt x="5096" y="175486"/>
                </a:lnTo>
                <a:lnTo>
                  <a:pt x="8387" y="180652"/>
                </a:lnTo>
                <a:lnTo>
                  <a:pt x="10379" y="185594"/>
                </a:lnTo>
                <a:lnTo>
                  <a:pt x="10910" y="188023"/>
                </a:lnTo>
                <a:lnTo>
                  <a:pt x="13617" y="192839"/>
                </a:lnTo>
                <a:lnTo>
                  <a:pt x="15450" y="195234"/>
                </a:lnTo>
                <a:lnTo>
                  <a:pt x="17465" y="196831"/>
                </a:lnTo>
                <a:lnTo>
                  <a:pt x="19603" y="197896"/>
                </a:lnTo>
                <a:lnTo>
                  <a:pt x="21822" y="198605"/>
                </a:lnTo>
                <a:lnTo>
                  <a:pt x="26404" y="201511"/>
                </a:lnTo>
                <a:lnTo>
                  <a:pt x="28737" y="203397"/>
                </a:lnTo>
                <a:lnTo>
                  <a:pt x="31880" y="204654"/>
                </a:lnTo>
                <a:lnTo>
                  <a:pt x="35563" y="205492"/>
                </a:lnTo>
                <a:lnTo>
                  <a:pt x="39606" y="206051"/>
                </a:lnTo>
                <a:lnTo>
                  <a:pt x="43095" y="206423"/>
                </a:lnTo>
                <a:lnTo>
                  <a:pt x="46214" y="206672"/>
                </a:lnTo>
                <a:lnTo>
                  <a:pt x="49088" y="206838"/>
                </a:lnTo>
                <a:lnTo>
                  <a:pt x="56514" y="207022"/>
                </a:lnTo>
                <a:lnTo>
                  <a:pt x="70424" y="207140"/>
                </a:lnTo>
                <a:lnTo>
                  <a:pt x="73165" y="206355"/>
                </a:lnTo>
                <a:lnTo>
                  <a:pt x="75786" y="205039"/>
                </a:lnTo>
                <a:lnTo>
                  <a:pt x="78327" y="203368"/>
                </a:lnTo>
                <a:lnTo>
                  <a:pt x="81609" y="202253"/>
                </a:lnTo>
                <a:lnTo>
                  <a:pt x="85384" y="201511"/>
                </a:lnTo>
                <a:lnTo>
                  <a:pt x="89488" y="201015"/>
                </a:lnTo>
                <a:lnTo>
                  <a:pt x="93812" y="199891"/>
                </a:lnTo>
                <a:lnTo>
                  <a:pt x="98282" y="198348"/>
                </a:lnTo>
                <a:lnTo>
                  <a:pt x="102850" y="196526"/>
                </a:lnTo>
                <a:lnTo>
                  <a:pt x="107482" y="194517"/>
                </a:lnTo>
                <a:lnTo>
                  <a:pt x="116863" y="190169"/>
                </a:lnTo>
                <a:lnTo>
                  <a:pt x="120793" y="187898"/>
                </a:lnTo>
                <a:lnTo>
                  <a:pt x="124207" y="185590"/>
                </a:lnTo>
                <a:lnTo>
                  <a:pt x="127276" y="183258"/>
                </a:lnTo>
                <a:lnTo>
                  <a:pt x="130117" y="180910"/>
                </a:lnTo>
                <a:lnTo>
                  <a:pt x="132804" y="178550"/>
                </a:lnTo>
                <a:lnTo>
                  <a:pt x="135389" y="176183"/>
                </a:lnTo>
                <a:lnTo>
                  <a:pt x="137906" y="173018"/>
                </a:lnTo>
                <a:lnTo>
                  <a:pt x="140378" y="169320"/>
                </a:lnTo>
                <a:lnTo>
                  <a:pt x="142820" y="165268"/>
                </a:lnTo>
                <a:lnTo>
                  <a:pt x="145242" y="161772"/>
                </a:lnTo>
                <a:lnTo>
                  <a:pt x="150048" y="155772"/>
                </a:lnTo>
                <a:lnTo>
                  <a:pt x="154831" y="150459"/>
                </a:lnTo>
                <a:lnTo>
                  <a:pt x="157218" y="147931"/>
                </a:lnTo>
                <a:lnTo>
                  <a:pt x="158809" y="145452"/>
                </a:lnTo>
                <a:lnTo>
                  <a:pt x="160577" y="140581"/>
                </a:lnTo>
                <a:lnTo>
                  <a:pt x="161363" y="135770"/>
                </a:lnTo>
                <a:lnTo>
                  <a:pt x="161867" y="130006"/>
                </a:lnTo>
                <a:lnTo>
                  <a:pt x="161954" y="125216"/>
                </a:lnTo>
                <a:lnTo>
                  <a:pt x="161173" y="123958"/>
                </a:lnTo>
                <a:lnTo>
                  <a:pt x="159858" y="123120"/>
                </a:lnTo>
                <a:lnTo>
                  <a:pt x="156280" y="122189"/>
                </a:lnTo>
                <a:lnTo>
                  <a:pt x="152044" y="121775"/>
                </a:lnTo>
                <a:lnTo>
                  <a:pt x="147516" y="121591"/>
                </a:lnTo>
                <a:lnTo>
                  <a:pt x="142063" y="121509"/>
                </a:lnTo>
                <a:lnTo>
                  <a:pt x="124873" y="121452"/>
                </a:lnTo>
                <a:lnTo>
                  <a:pt x="122164" y="122243"/>
                </a:lnTo>
                <a:lnTo>
                  <a:pt x="119565" y="123564"/>
                </a:lnTo>
                <a:lnTo>
                  <a:pt x="117038" y="125238"/>
                </a:lnTo>
                <a:lnTo>
                  <a:pt x="113766" y="127148"/>
                </a:lnTo>
                <a:lnTo>
                  <a:pt x="109997" y="129216"/>
                </a:lnTo>
                <a:lnTo>
                  <a:pt x="105897" y="131387"/>
                </a:lnTo>
                <a:lnTo>
                  <a:pt x="102370" y="133629"/>
                </a:lnTo>
                <a:lnTo>
                  <a:pt x="99225" y="135917"/>
                </a:lnTo>
                <a:lnTo>
                  <a:pt x="96334" y="138236"/>
                </a:lnTo>
                <a:lnTo>
                  <a:pt x="92820" y="140576"/>
                </a:lnTo>
                <a:lnTo>
                  <a:pt x="88889" y="142930"/>
                </a:lnTo>
                <a:lnTo>
                  <a:pt x="84682" y="145293"/>
                </a:lnTo>
                <a:lnTo>
                  <a:pt x="81082" y="147662"/>
                </a:lnTo>
                <a:lnTo>
                  <a:pt x="77889" y="150035"/>
                </a:lnTo>
                <a:lnTo>
                  <a:pt x="74967" y="152411"/>
                </a:lnTo>
                <a:lnTo>
                  <a:pt x="72225" y="154788"/>
                </a:lnTo>
                <a:lnTo>
                  <a:pt x="69603" y="157167"/>
                </a:lnTo>
                <a:lnTo>
                  <a:pt x="67061" y="159547"/>
                </a:lnTo>
                <a:lnTo>
                  <a:pt x="63779" y="161927"/>
                </a:lnTo>
                <a:lnTo>
                  <a:pt x="60004" y="164308"/>
                </a:lnTo>
                <a:lnTo>
                  <a:pt x="55900" y="166688"/>
                </a:lnTo>
                <a:lnTo>
                  <a:pt x="53163" y="169069"/>
                </a:lnTo>
                <a:lnTo>
                  <a:pt x="51339" y="171450"/>
                </a:lnTo>
                <a:lnTo>
                  <a:pt x="48518" y="176213"/>
                </a:lnTo>
                <a:lnTo>
                  <a:pt x="44619" y="180975"/>
                </a:lnTo>
                <a:lnTo>
                  <a:pt x="43262" y="183356"/>
                </a:lnTo>
                <a:lnTo>
                  <a:pt x="41352" y="189706"/>
                </a:lnTo>
                <a:lnTo>
                  <a:pt x="40905" y="191470"/>
                </a:lnTo>
                <a:lnTo>
                  <a:pt x="40617" y="197512"/>
                </a:lnTo>
                <a:lnTo>
                  <a:pt x="40579" y="198908"/>
                </a:lnTo>
                <a:lnTo>
                  <a:pt x="45463" y="204714"/>
                </a:lnTo>
                <a:lnTo>
                  <a:pt x="47691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6" name="SMARTInkAnnotation277"/>
          <p:cNvSpPr/>
          <p:nvPr/>
        </p:nvSpPr>
        <p:spPr>
          <a:xfrm>
            <a:off x="5379244" y="3764756"/>
            <a:ext cx="164298" cy="214313"/>
          </a:xfrm>
          <a:custGeom>
            <a:avLst/>
            <a:gdLst/>
            <a:ahLst/>
            <a:cxnLst/>
            <a:rect l="0" t="0" r="0" b="0"/>
            <a:pathLst>
              <a:path w="164298" h="214313">
                <a:moveTo>
                  <a:pt x="7143" y="57150"/>
                </a:moveTo>
                <a:lnTo>
                  <a:pt x="7143" y="19041"/>
                </a:lnTo>
                <a:lnTo>
                  <a:pt x="6350" y="17457"/>
                </a:lnTo>
                <a:lnTo>
                  <a:pt x="5027" y="16400"/>
                </a:lnTo>
                <a:lnTo>
                  <a:pt x="3351" y="15696"/>
                </a:lnTo>
                <a:lnTo>
                  <a:pt x="2234" y="14433"/>
                </a:lnTo>
                <a:lnTo>
                  <a:pt x="1489" y="12797"/>
                </a:lnTo>
                <a:lnTo>
                  <a:pt x="662" y="8862"/>
                </a:lnTo>
                <a:lnTo>
                  <a:pt x="196" y="2979"/>
                </a:lnTo>
                <a:lnTo>
                  <a:pt x="0" y="10"/>
                </a:lnTo>
                <a:lnTo>
                  <a:pt x="17000" y="0"/>
                </a:lnTo>
                <a:lnTo>
                  <a:pt x="20064" y="794"/>
                </a:lnTo>
                <a:lnTo>
                  <a:pt x="23695" y="2117"/>
                </a:lnTo>
                <a:lnTo>
                  <a:pt x="27703" y="3792"/>
                </a:lnTo>
                <a:lnTo>
                  <a:pt x="31169" y="4910"/>
                </a:lnTo>
                <a:lnTo>
                  <a:pt x="34273" y="5654"/>
                </a:lnTo>
                <a:lnTo>
                  <a:pt x="37135" y="6151"/>
                </a:lnTo>
                <a:lnTo>
                  <a:pt x="40632" y="6482"/>
                </a:lnTo>
                <a:lnTo>
                  <a:pt x="44550" y="6702"/>
                </a:lnTo>
                <a:lnTo>
                  <a:pt x="48750" y="6849"/>
                </a:lnTo>
                <a:lnTo>
                  <a:pt x="121712" y="13268"/>
                </a:lnTo>
                <a:lnTo>
                  <a:pt x="127179" y="12814"/>
                </a:lnTo>
                <a:lnTo>
                  <a:pt x="131617" y="11718"/>
                </a:lnTo>
                <a:lnTo>
                  <a:pt x="135370" y="10193"/>
                </a:lnTo>
                <a:lnTo>
                  <a:pt x="138665" y="9177"/>
                </a:lnTo>
                <a:lnTo>
                  <a:pt x="141656" y="8499"/>
                </a:lnTo>
                <a:lnTo>
                  <a:pt x="144443" y="8047"/>
                </a:lnTo>
                <a:lnTo>
                  <a:pt x="147095" y="7746"/>
                </a:lnTo>
                <a:lnTo>
                  <a:pt x="152159" y="7411"/>
                </a:lnTo>
                <a:lnTo>
                  <a:pt x="156968" y="7196"/>
                </a:lnTo>
                <a:lnTo>
                  <a:pt x="163182" y="7150"/>
                </a:lnTo>
                <a:lnTo>
                  <a:pt x="163557" y="7942"/>
                </a:lnTo>
                <a:lnTo>
                  <a:pt x="164207" y="13295"/>
                </a:lnTo>
                <a:lnTo>
                  <a:pt x="164286" y="19795"/>
                </a:lnTo>
                <a:lnTo>
                  <a:pt x="164297" y="24144"/>
                </a:lnTo>
                <a:lnTo>
                  <a:pt x="163506" y="26414"/>
                </a:lnTo>
                <a:lnTo>
                  <a:pt x="160511" y="31054"/>
                </a:lnTo>
                <a:lnTo>
                  <a:pt x="158601" y="34196"/>
                </a:lnTo>
                <a:lnTo>
                  <a:pt x="156534" y="37879"/>
                </a:lnTo>
                <a:lnTo>
                  <a:pt x="152120" y="46204"/>
                </a:lnTo>
                <a:lnTo>
                  <a:pt x="140457" y="69183"/>
                </a:lnTo>
                <a:lnTo>
                  <a:pt x="137294" y="74697"/>
                </a:lnTo>
                <a:lnTo>
                  <a:pt x="133598" y="80754"/>
                </a:lnTo>
                <a:lnTo>
                  <a:pt x="129546" y="87173"/>
                </a:lnTo>
                <a:lnTo>
                  <a:pt x="126051" y="93041"/>
                </a:lnTo>
                <a:lnTo>
                  <a:pt x="122928" y="98539"/>
                </a:lnTo>
                <a:lnTo>
                  <a:pt x="117341" y="108883"/>
                </a:lnTo>
                <a:lnTo>
                  <a:pt x="104861" y="133264"/>
                </a:lnTo>
                <a:lnTo>
                  <a:pt x="90495" y="161918"/>
                </a:lnTo>
                <a:lnTo>
                  <a:pt x="88905" y="165888"/>
                </a:lnTo>
                <a:lnTo>
                  <a:pt x="87138" y="172418"/>
                </a:lnTo>
                <a:lnTo>
                  <a:pt x="86666" y="176064"/>
                </a:lnTo>
                <a:lnTo>
                  <a:pt x="86353" y="180082"/>
                </a:lnTo>
                <a:lnTo>
                  <a:pt x="86144" y="184349"/>
                </a:lnTo>
                <a:lnTo>
                  <a:pt x="85210" y="187986"/>
                </a:lnTo>
                <a:lnTo>
                  <a:pt x="82056" y="194146"/>
                </a:lnTo>
                <a:lnTo>
                  <a:pt x="80126" y="199529"/>
                </a:lnTo>
                <a:lnTo>
                  <a:pt x="78886" y="205660"/>
                </a:lnTo>
                <a:lnTo>
                  <a:pt x="78641" y="211780"/>
                </a:lnTo>
                <a:lnTo>
                  <a:pt x="78589" y="213979"/>
                </a:lnTo>
                <a:lnTo>
                  <a:pt x="83492" y="214246"/>
                </a:lnTo>
                <a:lnTo>
                  <a:pt x="85724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7" name="SMARTInkAnnotation278"/>
          <p:cNvSpPr/>
          <p:nvPr/>
        </p:nvSpPr>
        <p:spPr>
          <a:xfrm>
            <a:off x="5608847" y="3771900"/>
            <a:ext cx="127487" cy="192758"/>
          </a:xfrm>
          <a:custGeom>
            <a:avLst/>
            <a:gdLst/>
            <a:ahLst/>
            <a:cxnLst/>
            <a:rect l="0" t="0" r="0" b="0"/>
            <a:pathLst>
              <a:path w="127487" h="192758">
                <a:moveTo>
                  <a:pt x="70434" y="7144"/>
                </a:moveTo>
                <a:lnTo>
                  <a:pt x="51473" y="22313"/>
                </a:lnTo>
                <a:lnTo>
                  <a:pt x="45093" y="28369"/>
                </a:lnTo>
                <a:lnTo>
                  <a:pt x="40046" y="33994"/>
                </a:lnTo>
                <a:lnTo>
                  <a:pt x="35888" y="39331"/>
                </a:lnTo>
                <a:lnTo>
                  <a:pt x="32322" y="45271"/>
                </a:lnTo>
                <a:lnTo>
                  <a:pt x="29151" y="51612"/>
                </a:lnTo>
                <a:lnTo>
                  <a:pt x="23511" y="64213"/>
                </a:lnTo>
                <a:lnTo>
                  <a:pt x="15874" y="80233"/>
                </a:lnTo>
                <a:lnTo>
                  <a:pt x="10995" y="90163"/>
                </a:lnTo>
                <a:lnTo>
                  <a:pt x="9377" y="95034"/>
                </a:lnTo>
                <a:lnTo>
                  <a:pt x="8298" y="99869"/>
                </a:lnTo>
                <a:lnTo>
                  <a:pt x="7579" y="104679"/>
                </a:lnTo>
                <a:lnTo>
                  <a:pt x="7099" y="109473"/>
                </a:lnTo>
                <a:lnTo>
                  <a:pt x="6780" y="114257"/>
                </a:lnTo>
                <a:lnTo>
                  <a:pt x="6566" y="119034"/>
                </a:lnTo>
                <a:lnTo>
                  <a:pt x="6330" y="128575"/>
                </a:lnTo>
                <a:lnTo>
                  <a:pt x="6267" y="133341"/>
                </a:lnTo>
                <a:lnTo>
                  <a:pt x="5430" y="138107"/>
                </a:lnTo>
                <a:lnTo>
                  <a:pt x="4080" y="142871"/>
                </a:lnTo>
                <a:lnTo>
                  <a:pt x="2386" y="147635"/>
                </a:lnTo>
                <a:lnTo>
                  <a:pt x="1256" y="151605"/>
                </a:lnTo>
                <a:lnTo>
                  <a:pt x="503" y="155045"/>
                </a:lnTo>
                <a:lnTo>
                  <a:pt x="0" y="158132"/>
                </a:lnTo>
                <a:lnTo>
                  <a:pt x="459" y="160984"/>
                </a:lnTo>
                <a:lnTo>
                  <a:pt x="3086" y="166269"/>
                </a:lnTo>
                <a:lnTo>
                  <a:pt x="6900" y="171264"/>
                </a:lnTo>
                <a:lnTo>
                  <a:pt x="9028" y="173707"/>
                </a:lnTo>
                <a:lnTo>
                  <a:pt x="10447" y="176129"/>
                </a:lnTo>
                <a:lnTo>
                  <a:pt x="12023" y="180938"/>
                </a:lnTo>
                <a:lnTo>
                  <a:pt x="14840" y="185721"/>
                </a:lnTo>
                <a:lnTo>
                  <a:pt x="16703" y="188108"/>
                </a:lnTo>
                <a:lnTo>
                  <a:pt x="18738" y="189699"/>
                </a:lnTo>
                <a:lnTo>
                  <a:pt x="20889" y="190760"/>
                </a:lnTo>
                <a:lnTo>
                  <a:pt x="23116" y="191466"/>
                </a:lnTo>
                <a:lnTo>
                  <a:pt x="25395" y="191938"/>
                </a:lnTo>
                <a:lnTo>
                  <a:pt x="27708" y="192252"/>
                </a:lnTo>
                <a:lnTo>
                  <a:pt x="30044" y="192462"/>
                </a:lnTo>
                <a:lnTo>
                  <a:pt x="32395" y="192602"/>
                </a:lnTo>
                <a:lnTo>
                  <a:pt x="37124" y="192757"/>
                </a:lnTo>
                <a:lnTo>
                  <a:pt x="39496" y="192005"/>
                </a:lnTo>
                <a:lnTo>
                  <a:pt x="41871" y="190709"/>
                </a:lnTo>
                <a:lnTo>
                  <a:pt x="44249" y="189052"/>
                </a:lnTo>
                <a:lnTo>
                  <a:pt x="47420" y="187153"/>
                </a:lnTo>
                <a:lnTo>
                  <a:pt x="51123" y="185094"/>
                </a:lnTo>
                <a:lnTo>
                  <a:pt x="55179" y="182927"/>
                </a:lnTo>
                <a:lnTo>
                  <a:pt x="58676" y="180689"/>
                </a:lnTo>
                <a:lnTo>
                  <a:pt x="61802" y="178403"/>
                </a:lnTo>
                <a:lnTo>
                  <a:pt x="64679" y="176085"/>
                </a:lnTo>
                <a:lnTo>
                  <a:pt x="67392" y="172953"/>
                </a:lnTo>
                <a:lnTo>
                  <a:pt x="69993" y="169277"/>
                </a:lnTo>
                <a:lnTo>
                  <a:pt x="72521" y="165239"/>
                </a:lnTo>
                <a:lnTo>
                  <a:pt x="75794" y="160959"/>
                </a:lnTo>
                <a:lnTo>
                  <a:pt x="79564" y="156518"/>
                </a:lnTo>
                <a:lnTo>
                  <a:pt x="83664" y="151970"/>
                </a:lnTo>
                <a:lnTo>
                  <a:pt x="87192" y="147351"/>
                </a:lnTo>
                <a:lnTo>
                  <a:pt x="90337" y="142684"/>
                </a:lnTo>
                <a:lnTo>
                  <a:pt x="93228" y="137985"/>
                </a:lnTo>
                <a:lnTo>
                  <a:pt x="95948" y="133265"/>
                </a:lnTo>
                <a:lnTo>
                  <a:pt x="101089" y="123787"/>
                </a:lnTo>
                <a:lnTo>
                  <a:pt x="108445" y="109526"/>
                </a:lnTo>
                <a:lnTo>
                  <a:pt x="110856" y="105561"/>
                </a:lnTo>
                <a:lnTo>
                  <a:pt x="113257" y="102124"/>
                </a:lnTo>
                <a:lnTo>
                  <a:pt x="115652" y="99039"/>
                </a:lnTo>
                <a:lnTo>
                  <a:pt x="117248" y="95395"/>
                </a:lnTo>
                <a:lnTo>
                  <a:pt x="118312" y="91378"/>
                </a:lnTo>
                <a:lnTo>
                  <a:pt x="119021" y="87112"/>
                </a:lnTo>
                <a:lnTo>
                  <a:pt x="120288" y="82681"/>
                </a:lnTo>
                <a:lnTo>
                  <a:pt x="121927" y="78139"/>
                </a:lnTo>
                <a:lnTo>
                  <a:pt x="123812" y="73524"/>
                </a:lnTo>
                <a:lnTo>
                  <a:pt x="125070" y="68859"/>
                </a:lnTo>
                <a:lnTo>
                  <a:pt x="125908" y="64163"/>
                </a:lnTo>
                <a:lnTo>
                  <a:pt x="126467" y="59444"/>
                </a:lnTo>
                <a:lnTo>
                  <a:pt x="126839" y="55504"/>
                </a:lnTo>
                <a:lnTo>
                  <a:pt x="127088" y="52084"/>
                </a:lnTo>
                <a:lnTo>
                  <a:pt x="127363" y="46167"/>
                </a:lnTo>
                <a:lnTo>
                  <a:pt x="127486" y="40892"/>
                </a:lnTo>
                <a:lnTo>
                  <a:pt x="126725" y="38373"/>
                </a:lnTo>
                <a:lnTo>
                  <a:pt x="123763" y="33459"/>
                </a:lnTo>
                <a:lnTo>
                  <a:pt x="119801" y="28629"/>
                </a:lnTo>
                <a:lnTo>
                  <a:pt x="117633" y="26230"/>
                </a:lnTo>
                <a:lnTo>
                  <a:pt x="116188" y="23836"/>
                </a:lnTo>
                <a:lnTo>
                  <a:pt x="114581" y="19061"/>
                </a:lnTo>
                <a:lnTo>
                  <a:pt x="111751" y="14292"/>
                </a:lnTo>
                <a:lnTo>
                  <a:pt x="107259" y="8556"/>
                </a:lnTo>
                <a:lnTo>
                  <a:pt x="104527" y="5655"/>
                </a:lnTo>
                <a:lnTo>
                  <a:pt x="9900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8" name="SMARTInkAnnotation279"/>
          <p:cNvSpPr/>
          <p:nvPr/>
        </p:nvSpPr>
        <p:spPr>
          <a:xfrm>
            <a:off x="5822158" y="3793331"/>
            <a:ext cx="157161" cy="35720"/>
          </a:xfrm>
          <a:custGeom>
            <a:avLst/>
            <a:gdLst/>
            <a:ahLst/>
            <a:cxnLst/>
            <a:rect l="0" t="0" r="0" b="0"/>
            <a:pathLst>
              <a:path w="157161" h="35720">
                <a:moveTo>
                  <a:pt x="14285" y="0"/>
                </a:moveTo>
                <a:lnTo>
                  <a:pt x="14285" y="10642"/>
                </a:lnTo>
                <a:lnTo>
                  <a:pt x="13492" y="11857"/>
                </a:lnTo>
                <a:lnTo>
                  <a:pt x="12169" y="12667"/>
                </a:lnTo>
                <a:lnTo>
                  <a:pt x="10494" y="13207"/>
                </a:lnTo>
                <a:lnTo>
                  <a:pt x="9376" y="14361"/>
                </a:lnTo>
                <a:lnTo>
                  <a:pt x="8631" y="15924"/>
                </a:lnTo>
                <a:lnTo>
                  <a:pt x="8134" y="17760"/>
                </a:lnTo>
                <a:lnTo>
                  <a:pt x="7804" y="19777"/>
                </a:lnTo>
                <a:lnTo>
                  <a:pt x="7583" y="21916"/>
                </a:lnTo>
                <a:lnTo>
                  <a:pt x="7436" y="24135"/>
                </a:lnTo>
                <a:lnTo>
                  <a:pt x="6544" y="25615"/>
                </a:lnTo>
                <a:lnTo>
                  <a:pt x="5156" y="26602"/>
                </a:lnTo>
                <a:lnTo>
                  <a:pt x="1017" y="28185"/>
                </a:lnTo>
                <a:lnTo>
                  <a:pt x="678" y="29109"/>
                </a:lnTo>
                <a:lnTo>
                  <a:pt x="451" y="30518"/>
                </a:lnTo>
                <a:lnTo>
                  <a:pt x="0" y="35692"/>
                </a:lnTo>
                <a:lnTo>
                  <a:pt x="17077" y="35719"/>
                </a:lnTo>
                <a:lnTo>
                  <a:pt x="20116" y="34925"/>
                </a:lnTo>
                <a:lnTo>
                  <a:pt x="23728" y="33602"/>
                </a:lnTo>
                <a:lnTo>
                  <a:pt x="27724" y="31926"/>
                </a:lnTo>
                <a:lnTo>
                  <a:pt x="31182" y="30809"/>
                </a:lnTo>
                <a:lnTo>
                  <a:pt x="34281" y="30064"/>
                </a:lnTo>
                <a:lnTo>
                  <a:pt x="37141" y="29567"/>
                </a:lnTo>
                <a:lnTo>
                  <a:pt x="39841" y="29237"/>
                </a:lnTo>
                <a:lnTo>
                  <a:pt x="42435" y="29016"/>
                </a:lnTo>
                <a:lnTo>
                  <a:pt x="44958" y="28869"/>
                </a:lnTo>
                <a:lnTo>
                  <a:pt x="49878" y="28705"/>
                </a:lnTo>
                <a:lnTo>
                  <a:pt x="59227" y="28614"/>
                </a:lnTo>
                <a:lnTo>
                  <a:pt x="123708" y="28575"/>
                </a:lnTo>
                <a:lnTo>
                  <a:pt x="126921" y="29369"/>
                </a:lnTo>
                <a:lnTo>
                  <a:pt x="130651" y="30692"/>
                </a:lnTo>
                <a:lnTo>
                  <a:pt x="140459" y="34726"/>
                </a:lnTo>
                <a:lnTo>
                  <a:pt x="143917" y="35277"/>
                </a:lnTo>
                <a:lnTo>
                  <a:pt x="148100" y="35522"/>
                </a:lnTo>
                <a:lnTo>
                  <a:pt x="157160" y="357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9" name="SMARTInkAnnotation280"/>
          <p:cNvSpPr/>
          <p:nvPr/>
        </p:nvSpPr>
        <p:spPr>
          <a:xfrm>
            <a:off x="5907881" y="3743325"/>
            <a:ext cx="71438" cy="242888"/>
          </a:xfrm>
          <a:custGeom>
            <a:avLst/>
            <a:gdLst/>
            <a:ahLst/>
            <a:cxnLst/>
            <a:rect l="0" t="0" r="0" b="0"/>
            <a:pathLst>
              <a:path w="71438" h="242888">
                <a:moveTo>
                  <a:pt x="71437" y="0"/>
                </a:moveTo>
                <a:lnTo>
                  <a:pt x="64588" y="0"/>
                </a:lnTo>
                <a:lnTo>
                  <a:pt x="63696" y="794"/>
                </a:lnTo>
                <a:lnTo>
                  <a:pt x="60588" y="3792"/>
                </a:lnTo>
                <a:lnTo>
                  <a:pt x="59443" y="5703"/>
                </a:lnTo>
                <a:lnTo>
                  <a:pt x="58169" y="9943"/>
                </a:lnTo>
                <a:lnTo>
                  <a:pt x="57603" y="16590"/>
                </a:lnTo>
                <a:lnTo>
                  <a:pt x="57451" y="20584"/>
                </a:lnTo>
                <a:lnTo>
                  <a:pt x="56557" y="24835"/>
                </a:lnTo>
                <a:lnTo>
                  <a:pt x="55168" y="29257"/>
                </a:lnTo>
                <a:lnTo>
                  <a:pt x="53447" y="33792"/>
                </a:lnTo>
                <a:lnTo>
                  <a:pt x="51506" y="38403"/>
                </a:lnTo>
                <a:lnTo>
                  <a:pt x="49419" y="43064"/>
                </a:lnTo>
                <a:lnTo>
                  <a:pt x="47234" y="47759"/>
                </a:lnTo>
                <a:lnTo>
                  <a:pt x="45776" y="52477"/>
                </a:lnTo>
                <a:lnTo>
                  <a:pt x="44806" y="57210"/>
                </a:lnTo>
                <a:lnTo>
                  <a:pt x="44158" y="61952"/>
                </a:lnTo>
                <a:lnTo>
                  <a:pt x="42932" y="67495"/>
                </a:lnTo>
                <a:lnTo>
                  <a:pt x="41322" y="73571"/>
                </a:lnTo>
                <a:lnTo>
                  <a:pt x="37415" y="86673"/>
                </a:lnTo>
                <a:lnTo>
                  <a:pt x="33033" y="100434"/>
                </a:lnTo>
                <a:lnTo>
                  <a:pt x="31547" y="106643"/>
                </a:lnTo>
                <a:lnTo>
                  <a:pt x="30556" y="112370"/>
                </a:lnTo>
                <a:lnTo>
                  <a:pt x="29896" y="117776"/>
                </a:lnTo>
                <a:lnTo>
                  <a:pt x="28662" y="123761"/>
                </a:lnTo>
                <a:lnTo>
                  <a:pt x="27046" y="130132"/>
                </a:lnTo>
                <a:lnTo>
                  <a:pt x="25174" y="136761"/>
                </a:lnTo>
                <a:lnTo>
                  <a:pt x="20978" y="150476"/>
                </a:lnTo>
                <a:lnTo>
                  <a:pt x="18748" y="157467"/>
                </a:lnTo>
                <a:lnTo>
                  <a:pt x="17261" y="164509"/>
                </a:lnTo>
                <a:lnTo>
                  <a:pt x="16270" y="171585"/>
                </a:lnTo>
                <a:lnTo>
                  <a:pt x="15609" y="178683"/>
                </a:lnTo>
                <a:lnTo>
                  <a:pt x="14374" y="185004"/>
                </a:lnTo>
                <a:lnTo>
                  <a:pt x="12758" y="190805"/>
                </a:lnTo>
                <a:lnTo>
                  <a:pt x="10886" y="196259"/>
                </a:lnTo>
                <a:lnTo>
                  <a:pt x="9639" y="201483"/>
                </a:lnTo>
                <a:lnTo>
                  <a:pt x="8807" y="206553"/>
                </a:lnTo>
                <a:lnTo>
                  <a:pt x="8253" y="211520"/>
                </a:lnTo>
                <a:lnTo>
                  <a:pt x="7089" y="215626"/>
                </a:lnTo>
                <a:lnTo>
                  <a:pt x="5520" y="219157"/>
                </a:lnTo>
                <a:lnTo>
                  <a:pt x="3680" y="222305"/>
                </a:lnTo>
                <a:lnTo>
                  <a:pt x="1635" y="227918"/>
                </a:lnTo>
                <a:lnTo>
                  <a:pt x="726" y="233059"/>
                </a:lnTo>
                <a:lnTo>
                  <a:pt x="216" y="239622"/>
                </a:lnTo>
                <a:lnTo>
                  <a:pt x="0" y="242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0" name="SMARTInkAnnotation281"/>
          <p:cNvSpPr/>
          <p:nvPr/>
        </p:nvSpPr>
        <p:spPr>
          <a:xfrm>
            <a:off x="4686300" y="4143375"/>
            <a:ext cx="150019" cy="7144"/>
          </a:xfrm>
          <a:custGeom>
            <a:avLst/>
            <a:gdLst/>
            <a:ahLst/>
            <a:cxnLst/>
            <a:rect l="0" t="0" r="0" b="0"/>
            <a:pathLst>
              <a:path w="150019" h="7144">
                <a:moveTo>
                  <a:pt x="0" y="0"/>
                </a:moveTo>
                <a:lnTo>
                  <a:pt x="20136" y="0"/>
                </a:lnTo>
                <a:lnTo>
                  <a:pt x="21361" y="794"/>
                </a:lnTo>
                <a:lnTo>
                  <a:pt x="22972" y="2117"/>
                </a:lnTo>
                <a:lnTo>
                  <a:pt x="24840" y="3792"/>
                </a:lnTo>
                <a:lnTo>
                  <a:pt x="26878" y="4909"/>
                </a:lnTo>
                <a:lnTo>
                  <a:pt x="29031" y="5654"/>
                </a:lnTo>
                <a:lnTo>
                  <a:pt x="31260" y="6150"/>
                </a:lnTo>
                <a:lnTo>
                  <a:pt x="33540" y="6481"/>
                </a:lnTo>
                <a:lnTo>
                  <a:pt x="35854" y="6702"/>
                </a:lnTo>
                <a:lnTo>
                  <a:pt x="38190" y="6849"/>
                </a:lnTo>
                <a:lnTo>
                  <a:pt x="45019" y="7013"/>
                </a:lnTo>
                <a:lnTo>
                  <a:pt x="94948" y="7143"/>
                </a:lnTo>
                <a:lnTo>
                  <a:pt x="97430" y="6350"/>
                </a:lnTo>
                <a:lnTo>
                  <a:pt x="99878" y="5026"/>
                </a:lnTo>
                <a:lnTo>
                  <a:pt x="102304" y="3351"/>
                </a:lnTo>
                <a:lnTo>
                  <a:pt x="104715" y="2234"/>
                </a:lnTo>
                <a:lnTo>
                  <a:pt x="107116" y="1489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1" name="SMARTInkAnnotation282"/>
          <p:cNvSpPr/>
          <p:nvPr/>
        </p:nvSpPr>
        <p:spPr>
          <a:xfrm>
            <a:off x="4907756" y="4121944"/>
            <a:ext cx="21432" cy="164307"/>
          </a:xfrm>
          <a:custGeom>
            <a:avLst/>
            <a:gdLst/>
            <a:ahLst/>
            <a:cxnLst/>
            <a:rect l="0" t="0" r="0" b="0"/>
            <a:pathLst>
              <a:path w="21432" h="164307">
                <a:moveTo>
                  <a:pt x="21431" y="0"/>
                </a:moveTo>
                <a:lnTo>
                  <a:pt x="21431" y="58453"/>
                </a:lnTo>
                <a:lnTo>
                  <a:pt x="20638" y="61987"/>
                </a:lnTo>
                <a:lnTo>
                  <a:pt x="19315" y="65931"/>
                </a:lnTo>
                <a:lnTo>
                  <a:pt x="17639" y="70148"/>
                </a:lnTo>
                <a:lnTo>
                  <a:pt x="16522" y="74546"/>
                </a:lnTo>
                <a:lnTo>
                  <a:pt x="15777" y="79066"/>
                </a:lnTo>
                <a:lnTo>
                  <a:pt x="15280" y="83667"/>
                </a:lnTo>
                <a:lnTo>
                  <a:pt x="14155" y="87528"/>
                </a:lnTo>
                <a:lnTo>
                  <a:pt x="12612" y="90895"/>
                </a:lnTo>
                <a:lnTo>
                  <a:pt x="10789" y="93934"/>
                </a:lnTo>
                <a:lnTo>
                  <a:pt x="9574" y="97548"/>
                </a:lnTo>
                <a:lnTo>
                  <a:pt x="8764" y="101544"/>
                </a:lnTo>
                <a:lnTo>
                  <a:pt x="8224" y="105796"/>
                </a:lnTo>
                <a:lnTo>
                  <a:pt x="7864" y="109424"/>
                </a:lnTo>
                <a:lnTo>
                  <a:pt x="7623" y="112637"/>
                </a:lnTo>
                <a:lnTo>
                  <a:pt x="7464" y="115572"/>
                </a:lnTo>
                <a:lnTo>
                  <a:pt x="6563" y="118323"/>
                </a:lnTo>
                <a:lnTo>
                  <a:pt x="5170" y="120951"/>
                </a:lnTo>
                <a:lnTo>
                  <a:pt x="3446" y="123496"/>
                </a:lnTo>
                <a:lnTo>
                  <a:pt x="2297" y="126781"/>
                </a:lnTo>
                <a:lnTo>
                  <a:pt x="1531" y="130558"/>
                </a:lnTo>
                <a:lnTo>
                  <a:pt x="302" y="140441"/>
                </a:lnTo>
                <a:lnTo>
                  <a:pt x="135" y="143910"/>
                </a:lnTo>
                <a:lnTo>
                  <a:pt x="40" y="150325"/>
                </a:lnTo>
                <a:lnTo>
                  <a:pt x="0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2" name="SMARTInkAnnotation283"/>
          <p:cNvSpPr/>
          <p:nvPr/>
        </p:nvSpPr>
        <p:spPr>
          <a:xfrm>
            <a:off x="5029237" y="4071937"/>
            <a:ext cx="167930" cy="178595"/>
          </a:xfrm>
          <a:custGeom>
            <a:avLst/>
            <a:gdLst/>
            <a:ahLst/>
            <a:cxnLst/>
            <a:rect l="0" t="0" r="0" b="0"/>
            <a:pathLst>
              <a:path w="167930" h="178595">
                <a:moveTo>
                  <a:pt x="78544" y="0"/>
                </a:moveTo>
                <a:lnTo>
                  <a:pt x="71695" y="0"/>
                </a:lnTo>
                <a:lnTo>
                  <a:pt x="67695" y="3792"/>
                </a:lnTo>
                <a:lnTo>
                  <a:pt x="47554" y="23849"/>
                </a:lnTo>
                <a:lnTo>
                  <a:pt x="45978" y="26219"/>
                </a:lnTo>
                <a:lnTo>
                  <a:pt x="44226" y="30967"/>
                </a:lnTo>
                <a:lnTo>
                  <a:pt x="42172" y="34139"/>
                </a:lnTo>
                <a:lnTo>
                  <a:pt x="39214" y="37841"/>
                </a:lnTo>
                <a:lnTo>
                  <a:pt x="35656" y="41896"/>
                </a:lnTo>
                <a:lnTo>
                  <a:pt x="29585" y="48518"/>
                </a:lnTo>
                <a:lnTo>
                  <a:pt x="26854" y="51396"/>
                </a:lnTo>
                <a:lnTo>
                  <a:pt x="24240" y="54901"/>
                </a:lnTo>
                <a:lnTo>
                  <a:pt x="21705" y="58826"/>
                </a:lnTo>
                <a:lnTo>
                  <a:pt x="19219" y="63030"/>
                </a:lnTo>
                <a:lnTo>
                  <a:pt x="16769" y="67420"/>
                </a:lnTo>
                <a:lnTo>
                  <a:pt x="11930" y="76531"/>
                </a:lnTo>
                <a:lnTo>
                  <a:pt x="4743" y="90586"/>
                </a:lnTo>
                <a:lnTo>
                  <a:pt x="3150" y="94522"/>
                </a:lnTo>
                <a:lnTo>
                  <a:pt x="2087" y="97940"/>
                </a:lnTo>
                <a:lnTo>
                  <a:pt x="1379" y="101012"/>
                </a:lnTo>
                <a:lnTo>
                  <a:pt x="907" y="104647"/>
                </a:lnTo>
                <a:lnTo>
                  <a:pt x="592" y="108659"/>
                </a:lnTo>
                <a:lnTo>
                  <a:pt x="243" y="116556"/>
                </a:lnTo>
                <a:lnTo>
                  <a:pt x="87" y="122711"/>
                </a:lnTo>
                <a:lnTo>
                  <a:pt x="0" y="134431"/>
                </a:lnTo>
                <a:lnTo>
                  <a:pt x="781" y="138040"/>
                </a:lnTo>
                <a:lnTo>
                  <a:pt x="2096" y="141239"/>
                </a:lnTo>
                <a:lnTo>
                  <a:pt x="3766" y="144165"/>
                </a:lnTo>
                <a:lnTo>
                  <a:pt x="5622" y="149534"/>
                </a:lnTo>
                <a:lnTo>
                  <a:pt x="6116" y="152077"/>
                </a:lnTo>
                <a:lnTo>
                  <a:pt x="8783" y="157019"/>
                </a:lnTo>
                <a:lnTo>
                  <a:pt x="10606" y="159448"/>
                </a:lnTo>
                <a:lnTo>
                  <a:pt x="12631" y="164264"/>
                </a:lnTo>
                <a:lnTo>
                  <a:pt x="13171" y="166659"/>
                </a:lnTo>
                <a:lnTo>
                  <a:pt x="15118" y="168256"/>
                </a:lnTo>
                <a:lnTo>
                  <a:pt x="18004" y="169321"/>
                </a:lnTo>
                <a:lnTo>
                  <a:pt x="21515" y="170030"/>
                </a:lnTo>
                <a:lnTo>
                  <a:pt x="24649" y="171297"/>
                </a:lnTo>
                <a:lnTo>
                  <a:pt x="27533" y="172936"/>
                </a:lnTo>
                <a:lnTo>
                  <a:pt x="30249" y="174822"/>
                </a:lnTo>
                <a:lnTo>
                  <a:pt x="35384" y="176917"/>
                </a:lnTo>
                <a:lnTo>
                  <a:pt x="37864" y="177476"/>
                </a:lnTo>
                <a:lnTo>
                  <a:pt x="41105" y="177849"/>
                </a:lnTo>
                <a:lnTo>
                  <a:pt x="44854" y="178097"/>
                </a:lnTo>
                <a:lnTo>
                  <a:pt x="48940" y="178263"/>
                </a:lnTo>
                <a:lnTo>
                  <a:pt x="57714" y="178447"/>
                </a:lnTo>
                <a:lnTo>
                  <a:pt x="72489" y="178565"/>
                </a:lnTo>
                <a:lnTo>
                  <a:pt x="76095" y="177781"/>
                </a:lnTo>
                <a:lnTo>
                  <a:pt x="80086" y="176464"/>
                </a:lnTo>
                <a:lnTo>
                  <a:pt x="84334" y="174793"/>
                </a:lnTo>
                <a:lnTo>
                  <a:pt x="87961" y="172885"/>
                </a:lnTo>
                <a:lnTo>
                  <a:pt x="91172" y="170819"/>
                </a:lnTo>
                <a:lnTo>
                  <a:pt x="94106" y="168648"/>
                </a:lnTo>
                <a:lnTo>
                  <a:pt x="97650" y="167201"/>
                </a:lnTo>
                <a:lnTo>
                  <a:pt x="101600" y="166236"/>
                </a:lnTo>
                <a:lnTo>
                  <a:pt x="105821" y="165593"/>
                </a:lnTo>
                <a:lnTo>
                  <a:pt x="110222" y="164371"/>
                </a:lnTo>
                <a:lnTo>
                  <a:pt x="114745" y="162761"/>
                </a:lnTo>
                <a:lnTo>
                  <a:pt x="119346" y="160895"/>
                </a:lnTo>
                <a:lnTo>
                  <a:pt x="123208" y="158064"/>
                </a:lnTo>
                <a:lnTo>
                  <a:pt x="126576" y="154589"/>
                </a:lnTo>
                <a:lnTo>
                  <a:pt x="129615" y="150684"/>
                </a:lnTo>
                <a:lnTo>
                  <a:pt x="133229" y="147287"/>
                </a:lnTo>
                <a:lnTo>
                  <a:pt x="137225" y="144229"/>
                </a:lnTo>
                <a:lnTo>
                  <a:pt x="141478" y="141396"/>
                </a:lnTo>
                <a:lnTo>
                  <a:pt x="145106" y="138714"/>
                </a:lnTo>
                <a:lnTo>
                  <a:pt x="148319" y="136133"/>
                </a:lnTo>
                <a:lnTo>
                  <a:pt x="151254" y="133618"/>
                </a:lnTo>
                <a:lnTo>
                  <a:pt x="154005" y="131147"/>
                </a:lnTo>
                <a:lnTo>
                  <a:pt x="159178" y="126286"/>
                </a:lnTo>
                <a:lnTo>
                  <a:pt x="160875" y="123878"/>
                </a:lnTo>
                <a:lnTo>
                  <a:pt x="162761" y="119086"/>
                </a:lnTo>
                <a:lnTo>
                  <a:pt x="163599" y="114310"/>
                </a:lnTo>
                <a:lnTo>
                  <a:pt x="163822" y="111926"/>
                </a:lnTo>
                <a:lnTo>
                  <a:pt x="164764" y="109542"/>
                </a:lnTo>
                <a:lnTo>
                  <a:pt x="167929" y="104777"/>
                </a:lnTo>
                <a:lnTo>
                  <a:pt x="165121" y="101602"/>
                </a:lnTo>
                <a:lnTo>
                  <a:pt x="159281" y="97897"/>
                </a:lnTo>
                <a:lnTo>
                  <a:pt x="151419" y="93840"/>
                </a:lnTo>
                <a:lnTo>
                  <a:pt x="144590" y="91928"/>
                </a:lnTo>
                <a:lnTo>
                  <a:pt x="138449" y="91448"/>
                </a:lnTo>
                <a:lnTo>
                  <a:pt x="132768" y="91922"/>
                </a:lnTo>
                <a:lnTo>
                  <a:pt x="128187" y="93032"/>
                </a:lnTo>
                <a:lnTo>
                  <a:pt x="124340" y="94564"/>
                </a:lnTo>
                <a:lnTo>
                  <a:pt x="117154" y="98385"/>
                </a:lnTo>
                <a:lnTo>
                  <a:pt x="108668" y="102729"/>
                </a:lnTo>
                <a:lnTo>
                  <a:pt x="103390" y="105792"/>
                </a:lnTo>
                <a:lnTo>
                  <a:pt x="91174" y="113429"/>
                </a:lnTo>
                <a:lnTo>
                  <a:pt x="86170" y="116894"/>
                </a:lnTo>
                <a:lnTo>
                  <a:pt x="82041" y="119998"/>
                </a:lnTo>
                <a:lnTo>
                  <a:pt x="78494" y="122862"/>
                </a:lnTo>
                <a:lnTo>
                  <a:pt x="74542" y="126358"/>
                </a:lnTo>
                <a:lnTo>
                  <a:pt x="65917" y="134476"/>
                </a:lnTo>
                <a:lnTo>
                  <a:pt x="50501" y="149540"/>
                </a:lnTo>
                <a:lnTo>
                  <a:pt x="40550" y="159450"/>
                </a:lnTo>
                <a:lnTo>
                  <a:pt x="38927" y="161862"/>
                </a:lnTo>
                <a:lnTo>
                  <a:pt x="37124" y="166660"/>
                </a:lnTo>
                <a:lnTo>
                  <a:pt x="36109" y="170031"/>
                </a:lnTo>
                <a:lnTo>
                  <a:pt x="36760" y="171297"/>
                </a:lnTo>
                <a:lnTo>
                  <a:pt x="40676" y="176080"/>
                </a:lnTo>
                <a:lnTo>
                  <a:pt x="42825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3" name="SMARTInkAnnotation284"/>
          <p:cNvSpPr/>
          <p:nvPr/>
        </p:nvSpPr>
        <p:spPr>
          <a:xfrm>
            <a:off x="5300752" y="4072623"/>
            <a:ext cx="139532" cy="206484"/>
          </a:xfrm>
          <a:custGeom>
            <a:avLst/>
            <a:gdLst/>
            <a:ahLst/>
            <a:cxnLst/>
            <a:rect l="0" t="0" r="0" b="0"/>
            <a:pathLst>
              <a:path w="139532" h="206484">
                <a:moveTo>
                  <a:pt x="21341" y="49320"/>
                </a:moveTo>
                <a:lnTo>
                  <a:pt x="17549" y="49320"/>
                </a:lnTo>
                <a:lnTo>
                  <a:pt x="16432" y="48527"/>
                </a:lnTo>
                <a:lnTo>
                  <a:pt x="15687" y="47204"/>
                </a:lnTo>
                <a:lnTo>
                  <a:pt x="14492" y="43169"/>
                </a:lnTo>
                <a:lnTo>
                  <a:pt x="13600" y="42838"/>
                </a:lnTo>
                <a:lnTo>
                  <a:pt x="10492" y="42471"/>
                </a:lnTo>
                <a:lnTo>
                  <a:pt x="9347" y="41579"/>
                </a:lnTo>
                <a:lnTo>
                  <a:pt x="8582" y="40191"/>
                </a:lnTo>
                <a:lnTo>
                  <a:pt x="7355" y="36052"/>
                </a:lnTo>
                <a:lnTo>
                  <a:pt x="3351" y="31542"/>
                </a:lnTo>
                <a:lnTo>
                  <a:pt x="2204" y="29531"/>
                </a:lnTo>
                <a:lnTo>
                  <a:pt x="590" y="23701"/>
                </a:lnTo>
                <a:lnTo>
                  <a:pt x="112" y="20828"/>
                </a:lnTo>
                <a:lnTo>
                  <a:pt x="0" y="17342"/>
                </a:lnTo>
                <a:lnTo>
                  <a:pt x="2351" y="14508"/>
                </a:lnTo>
                <a:lnTo>
                  <a:pt x="6300" y="11031"/>
                </a:lnTo>
                <a:lnTo>
                  <a:pt x="11314" y="7125"/>
                </a:lnTo>
                <a:lnTo>
                  <a:pt x="15450" y="4521"/>
                </a:lnTo>
                <a:lnTo>
                  <a:pt x="19001" y="2785"/>
                </a:lnTo>
                <a:lnTo>
                  <a:pt x="22162" y="1629"/>
                </a:lnTo>
                <a:lnTo>
                  <a:pt x="25064" y="857"/>
                </a:lnTo>
                <a:lnTo>
                  <a:pt x="27792" y="343"/>
                </a:lnTo>
                <a:lnTo>
                  <a:pt x="30404" y="0"/>
                </a:lnTo>
                <a:lnTo>
                  <a:pt x="33733" y="565"/>
                </a:lnTo>
                <a:lnTo>
                  <a:pt x="37540" y="1736"/>
                </a:lnTo>
                <a:lnTo>
                  <a:pt x="41666" y="3310"/>
                </a:lnTo>
                <a:lnTo>
                  <a:pt x="45210" y="4359"/>
                </a:lnTo>
                <a:lnTo>
                  <a:pt x="48366" y="5059"/>
                </a:lnTo>
                <a:lnTo>
                  <a:pt x="51264" y="5525"/>
                </a:lnTo>
                <a:lnTo>
                  <a:pt x="54783" y="5836"/>
                </a:lnTo>
                <a:lnTo>
                  <a:pt x="58718" y="6043"/>
                </a:lnTo>
                <a:lnTo>
                  <a:pt x="69722" y="6335"/>
                </a:lnTo>
                <a:lnTo>
                  <a:pt x="72645" y="6376"/>
                </a:lnTo>
                <a:lnTo>
                  <a:pt x="76181" y="7197"/>
                </a:lnTo>
                <a:lnTo>
                  <a:pt x="80126" y="8538"/>
                </a:lnTo>
                <a:lnTo>
                  <a:pt x="84344" y="10226"/>
                </a:lnTo>
                <a:lnTo>
                  <a:pt x="87950" y="11351"/>
                </a:lnTo>
                <a:lnTo>
                  <a:pt x="91147" y="12101"/>
                </a:lnTo>
                <a:lnTo>
                  <a:pt x="94072" y="12602"/>
                </a:lnTo>
                <a:lnTo>
                  <a:pt x="96816" y="12935"/>
                </a:lnTo>
                <a:lnTo>
                  <a:pt x="99439" y="13157"/>
                </a:lnTo>
                <a:lnTo>
                  <a:pt x="101982" y="13305"/>
                </a:lnTo>
                <a:lnTo>
                  <a:pt x="105264" y="14198"/>
                </a:lnTo>
                <a:lnTo>
                  <a:pt x="109040" y="15587"/>
                </a:lnTo>
                <a:lnTo>
                  <a:pt x="113144" y="17307"/>
                </a:lnTo>
                <a:lnTo>
                  <a:pt x="116675" y="18453"/>
                </a:lnTo>
                <a:lnTo>
                  <a:pt x="119822" y="19217"/>
                </a:lnTo>
                <a:lnTo>
                  <a:pt x="122714" y="19726"/>
                </a:lnTo>
                <a:lnTo>
                  <a:pt x="124642" y="20860"/>
                </a:lnTo>
                <a:lnTo>
                  <a:pt x="125927" y="22409"/>
                </a:lnTo>
                <a:lnTo>
                  <a:pt x="126784" y="24236"/>
                </a:lnTo>
                <a:lnTo>
                  <a:pt x="128149" y="25453"/>
                </a:lnTo>
                <a:lnTo>
                  <a:pt x="129853" y="26265"/>
                </a:lnTo>
                <a:lnTo>
                  <a:pt x="131782" y="26807"/>
                </a:lnTo>
                <a:lnTo>
                  <a:pt x="133069" y="27961"/>
                </a:lnTo>
                <a:lnTo>
                  <a:pt x="133926" y="29525"/>
                </a:lnTo>
                <a:lnTo>
                  <a:pt x="134498" y="31360"/>
                </a:lnTo>
                <a:lnTo>
                  <a:pt x="135673" y="32585"/>
                </a:lnTo>
                <a:lnTo>
                  <a:pt x="137250" y="33401"/>
                </a:lnTo>
                <a:lnTo>
                  <a:pt x="139095" y="33945"/>
                </a:lnTo>
                <a:lnTo>
                  <a:pt x="139531" y="35101"/>
                </a:lnTo>
                <a:lnTo>
                  <a:pt x="139028" y="36666"/>
                </a:lnTo>
                <a:lnTo>
                  <a:pt x="137900" y="38503"/>
                </a:lnTo>
                <a:lnTo>
                  <a:pt x="136645" y="44778"/>
                </a:lnTo>
                <a:lnTo>
                  <a:pt x="136310" y="48673"/>
                </a:lnTo>
                <a:lnTo>
                  <a:pt x="135294" y="52064"/>
                </a:lnTo>
                <a:lnTo>
                  <a:pt x="132047" y="57948"/>
                </a:lnTo>
                <a:lnTo>
                  <a:pt x="130864" y="61422"/>
                </a:lnTo>
                <a:lnTo>
                  <a:pt x="130075" y="65326"/>
                </a:lnTo>
                <a:lnTo>
                  <a:pt x="129550" y="69516"/>
                </a:lnTo>
                <a:lnTo>
                  <a:pt x="128405" y="73896"/>
                </a:lnTo>
                <a:lnTo>
                  <a:pt x="126848" y="78404"/>
                </a:lnTo>
                <a:lnTo>
                  <a:pt x="125017" y="82997"/>
                </a:lnTo>
                <a:lnTo>
                  <a:pt x="123002" y="87647"/>
                </a:lnTo>
                <a:lnTo>
                  <a:pt x="118647" y="97046"/>
                </a:lnTo>
                <a:lnTo>
                  <a:pt x="116374" y="100981"/>
                </a:lnTo>
                <a:lnTo>
                  <a:pt x="114065" y="104398"/>
                </a:lnTo>
                <a:lnTo>
                  <a:pt x="111732" y="107470"/>
                </a:lnTo>
                <a:lnTo>
                  <a:pt x="109384" y="111106"/>
                </a:lnTo>
                <a:lnTo>
                  <a:pt x="107024" y="115117"/>
                </a:lnTo>
                <a:lnTo>
                  <a:pt x="104657" y="119378"/>
                </a:lnTo>
                <a:lnTo>
                  <a:pt x="103079" y="123807"/>
                </a:lnTo>
                <a:lnTo>
                  <a:pt x="102027" y="128347"/>
                </a:lnTo>
                <a:lnTo>
                  <a:pt x="101326" y="132961"/>
                </a:lnTo>
                <a:lnTo>
                  <a:pt x="100064" y="136831"/>
                </a:lnTo>
                <a:lnTo>
                  <a:pt x="96546" y="143247"/>
                </a:lnTo>
                <a:lnTo>
                  <a:pt x="95290" y="146863"/>
                </a:lnTo>
                <a:lnTo>
                  <a:pt x="94453" y="150861"/>
                </a:lnTo>
                <a:lnTo>
                  <a:pt x="93895" y="155115"/>
                </a:lnTo>
                <a:lnTo>
                  <a:pt x="93523" y="158743"/>
                </a:lnTo>
                <a:lnTo>
                  <a:pt x="93110" y="164892"/>
                </a:lnTo>
                <a:lnTo>
                  <a:pt x="92926" y="170271"/>
                </a:lnTo>
                <a:lnTo>
                  <a:pt x="92808" y="180192"/>
                </a:lnTo>
                <a:lnTo>
                  <a:pt x="92779" y="2064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" name="SMARTInkAnnotation285"/>
          <p:cNvSpPr/>
          <p:nvPr/>
        </p:nvSpPr>
        <p:spPr>
          <a:xfrm>
            <a:off x="5523235" y="4093369"/>
            <a:ext cx="98592" cy="135694"/>
          </a:xfrm>
          <a:custGeom>
            <a:avLst/>
            <a:gdLst/>
            <a:ahLst/>
            <a:cxnLst/>
            <a:rect l="0" t="0" r="0" b="0"/>
            <a:pathLst>
              <a:path w="98592" h="135694">
                <a:moveTo>
                  <a:pt x="56033" y="0"/>
                </a:moveTo>
                <a:lnTo>
                  <a:pt x="45392" y="10641"/>
                </a:lnTo>
                <a:lnTo>
                  <a:pt x="43382" y="13444"/>
                </a:lnTo>
                <a:lnTo>
                  <a:pt x="41250" y="16900"/>
                </a:lnTo>
                <a:lnTo>
                  <a:pt x="39034" y="20791"/>
                </a:lnTo>
                <a:lnTo>
                  <a:pt x="34455" y="29349"/>
                </a:lnTo>
                <a:lnTo>
                  <a:pt x="10788" y="76213"/>
                </a:lnTo>
                <a:lnTo>
                  <a:pt x="9201" y="80971"/>
                </a:lnTo>
                <a:lnTo>
                  <a:pt x="8143" y="85730"/>
                </a:lnTo>
                <a:lnTo>
                  <a:pt x="7437" y="90491"/>
                </a:lnTo>
                <a:lnTo>
                  <a:pt x="6174" y="95252"/>
                </a:lnTo>
                <a:lnTo>
                  <a:pt x="4537" y="100014"/>
                </a:lnTo>
                <a:lnTo>
                  <a:pt x="2653" y="104776"/>
                </a:lnTo>
                <a:lnTo>
                  <a:pt x="1397" y="108744"/>
                </a:lnTo>
                <a:lnTo>
                  <a:pt x="559" y="112183"/>
                </a:lnTo>
                <a:lnTo>
                  <a:pt x="0" y="115270"/>
                </a:lnTo>
                <a:lnTo>
                  <a:pt x="422" y="118121"/>
                </a:lnTo>
                <a:lnTo>
                  <a:pt x="1497" y="120816"/>
                </a:lnTo>
                <a:lnTo>
                  <a:pt x="3007" y="123406"/>
                </a:lnTo>
                <a:lnTo>
                  <a:pt x="4808" y="125927"/>
                </a:lnTo>
                <a:lnTo>
                  <a:pt x="6801" y="128401"/>
                </a:lnTo>
                <a:lnTo>
                  <a:pt x="11913" y="134283"/>
                </a:lnTo>
                <a:lnTo>
                  <a:pt x="13126" y="134766"/>
                </a:lnTo>
                <a:lnTo>
                  <a:pt x="14729" y="135087"/>
                </a:lnTo>
                <a:lnTo>
                  <a:pt x="16591" y="135302"/>
                </a:lnTo>
                <a:lnTo>
                  <a:pt x="18626" y="135445"/>
                </a:lnTo>
                <a:lnTo>
                  <a:pt x="20776" y="135540"/>
                </a:lnTo>
                <a:lnTo>
                  <a:pt x="25282" y="135646"/>
                </a:lnTo>
                <a:lnTo>
                  <a:pt x="29931" y="135693"/>
                </a:lnTo>
                <a:lnTo>
                  <a:pt x="33076" y="134912"/>
                </a:lnTo>
                <a:lnTo>
                  <a:pt x="36760" y="133597"/>
                </a:lnTo>
                <a:lnTo>
                  <a:pt x="40803" y="131927"/>
                </a:lnTo>
                <a:lnTo>
                  <a:pt x="44292" y="130020"/>
                </a:lnTo>
                <a:lnTo>
                  <a:pt x="47412" y="127955"/>
                </a:lnTo>
                <a:lnTo>
                  <a:pt x="50286" y="125784"/>
                </a:lnTo>
                <a:lnTo>
                  <a:pt x="52995" y="123544"/>
                </a:lnTo>
                <a:lnTo>
                  <a:pt x="55596" y="121256"/>
                </a:lnTo>
                <a:lnTo>
                  <a:pt x="60602" y="116598"/>
                </a:lnTo>
                <a:lnTo>
                  <a:pt x="65473" y="111882"/>
                </a:lnTo>
                <a:lnTo>
                  <a:pt x="67882" y="108719"/>
                </a:lnTo>
                <a:lnTo>
                  <a:pt x="70283" y="105023"/>
                </a:lnTo>
                <a:lnTo>
                  <a:pt x="72676" y="100971"/>
                </a:lnTo>
                <a:lnTo>
                  <a:pt x="75067" y="96682"/>
                </a:lnTo>
                <a:lnTo>
                  <a:pt x="79838" y="87684"/>
                </a:lnTo>
                <a:lnTo>
                  <a:pt x="86988" y="73694"/>
                </a:lnTo>
                <a:lnTo>
                  <a:pt x="88576" y="69766"/>
                </a:lnTo>
                <a:lnTo>
                  <a:pt x="89635" y="66355"/>
                </a:lnTo>
                <a:lnTo>
                  <a:pt x="90340" y="63286"/>
                </a:lnTo>
                <a:lnTo>
                  <a:pt x="90811" y="59653"/>
                </a:lnTo>
                <a:lnTo>
                  <a:pt x="91125" y="55644"/>
                </a:lnTo>
                <a:lnTo>
                  <a:pt x="91334" y="51383"/>
                </a:lnTo>
                <a:lnTo>
                  <a:pt x="92267" y="47749"/>
                </a:lnTo>
                <a:lnTo>
                  <a:pt x="93683" y="44532"/>
                </a:lnTo>
                <a:lnTo>
                  <a:pt x="95421" y="41594"/>
                </a:lnTo>
                <a:lnTo>
                  <a:pt x="96579" y="38048"/>
                </a:lnTo>
                <a:lnTo>
                  <a:pt x="97351" y="34097"/>
                </a:lnTo>
                <a:lnTo>
                  <a:pt x="97866" y="29875"/>
                </a:lnTo>
                <a:lnTo>
                  <a:pt x="98210" y="26266"/>
                </a:lnTo>
                <a:lnTo>
                  <a:pt x="98438" y="23067"/>
                </a:lnTo>
                <a:lnTo>
                  <a:pt x="98591" y="20141"/>
                </a:lnTo>
                <a:lnTo>
                  <a:pt x="97899" y="18189"/>
                </a:lnTo>
                <a:lnTo>
                  <a:pt x="96644" y="16889"/>
                </a:lnTo>
                <a:lnTo>
                  <a:pt x="95013" y="16022"/>
                </a:lnTo>
                <a:lnTo>
                  <a:pt x="93926" y="14649"/>
                </a:lnTo>
                <a:lnTo>
                  <a:pt x="93202" y="12941"/>
                </a:lnTo>
                <a:lnTo>
                  <a:pt x="92719" y="11009"/>
                </a:lnTo>
                <a:lnTo>
                  <a:pt x="91603" y="9720"/>
                </a:lnTo>
                <a:lnTo>
                  <a:pt x="90065" y="8861"/>
                </a:lnTo>
                <a:lnTo>
                  <a:pt x="88246" y="8288"/>
                </a:lnTo>
                <a:lnTo>
                  <a:pt x="87033" y="7113"/>
                </a:lnTo>
                <a:lnTo>
                  <a:pt x="86225" y="5536"/>
                </a:lnTo>
                <a:lnTo>
                  <a:pt x="85686" y="3690"/>
                </a:lnTo>
                <a:lnTo>
                  <a:pt x="84533" y="2460"/>
                </a:lnTo>
                <a:lnTo>
                  <a:pt x="82971" y="1640"/>
                </a:lnTo>
                <a:lnTo>
                  <a:pt x="774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5" name="SMARTInkAnnotation286"/>
          <p:cNvSpPr/>
          <p:nvPr/>
        </p:nvSpPr>
        <p:spPr>
          <a:xfrm>
            <a:off x="5722147" y="4036218"/>
            <a:ext cx="142872" cy="85424"/>
          </a:xfrm>
          <a:custGeom>
            <a:avLst/>
            <a:gdLst/>
            <a:ahLst/>
            <a:cxnLst/>
            <a:rect l="0" t="0" r="0" b="0"/>
            <a:pathLst>
              <a:path w="142872" h="85424">
                <a:moveTo>
                  <a:pt x="28571" y="0"/>
                </a:moveTo>
                <a:lnTo>
                  <a:pt x="38514" y="0"/>
                </a:lnTo>
                <a:lnTo>
                  <a:pt x="39963" y="794"/>
                </a:lnTo>
                <a:lnTo>
                  <a:pt x="40928" y="2117"/>
                </a:lnTo>
                <a:lnTo>
                  <a:pt x="42746" y="6849"/>
                </a:lnTo>
                <a:lnTo>
                  <a:pt x="42809" y="11246"/>
                </a:lnTo>
                <a:lnTo>
                  <a:pt x="42825" y="14641"/>
                </a:lnTo>
                <a:lnTo>
                  <a:pt x="42043" y="17698"/>
                </a:lnTo>
                <a:lnTo>
                  <a:pt x="40728" y="20530"/>
                </a:lnTo>
                <a:lnTo>
                  <a:pt x="39057" y="23212"/>
                </a:lnTo>
                <a:lnTo>
                  <a:pt x="37149" y="25793"/>
                </a:lnTo>
                <a:lnTo>
                  <a:pt x="35084" y="28308"/>
                </a:lnTo>
                <a:lnTo>
                  <a:pt x="32912" y="30778"/>
                </a:lnTo>
                <a:lnTo>
                  <a:pt x="31465" y="34013"/>
                </a:lnTo>
                <a:lnTo>
                  <a:pt x="30501" y="37756"/>
                </a:lnTo>
                <a:lnTo>
                  <a:pt x="29858" y="41840"/>
                </a:lnTo>
                <a:lnTo>
                  <a:pt x="27841" y="45356"/>
                </a:lnTo>
                <a:lnTo>
                  <a:pt x="24910" y="48493"/>
                </a:lnTo>
                <a:lnTo>
                  <a:pt x="21368" y="51379"/>
                </a:lnTo>
                <a:lnTo>
                  <a:pt x="18213" y="54096"/>
                </a:lnTo>
                <a:lnTo>
                  <a:pt x="15316" y="56702"/>
                </a:lnTo>
                <a:lnTo>
                  <a:pt x="9980" y="61713"/>
                </a:lnTo>
                <a:lnTo>
                  <a:pt x="1468" y="70000"/>
                </a:lnTo>
                <a:lnTo>
                  <a:pt x="978" y="71273"/>
                </a:lnTo>
                <a:lnTo>
                  <a:pt x="650" y="72916"/>
                </a:lnTo>
                <a:lnTo>
                  <a:pt x="35" y="78250"/>
                </a:lnTo>
                <a:lnTo>
                  <a:pt x="0" y="84703"/>
                </a:lnTo>
                <a:lnTo>
                  <a:pt x="793" y="85044"/>
                </a:lnTo>
                <a:lnTo>
                  <a:pt x="3789" y="85423"/>
                </a:lnTo>
                <a:lnTo>
                  <a:pt x="5700" y="84730"/>
                </a:lnTo>
                <a:lnTo>
                  <a:pt x="7768" y="83474"/>
                </a:lnTo>
                <a:lnTo>
                  <a:pt x="9939" y="81843"/>
                </a:lnTo>
                <a:lnTo>
                  <a:pt x="12181" y="80756"/>
                </a:lnTo>
                <a:lnTo>
                  <a:pt x="14470" y="80031"/>
                </a:lnTo>
                <a:lnTo>
                  <a:pt x="16789" y="79547"/>
                </a:lnTo>
                <a:lnTo>
                  <a:pt x="19129" y="79226"/>
                </a:lnTo>
                <a:lnTo>
                  <a:pt x="21483" y="79011"/>
                </a:lnTo>
                <a:lnTo>
                  <a:pt x="23846" y="78868"/>
                </a:lnTo>
                <a:lnTo>
                  <a:pt x="26215" y="77978"/>
                </a:lnTo>
                <a:lnTo>
                  <a:pt x="28588" y="76592"/>
                </a:lnTo>
                <a:lnTo>
                  <a:pt x="30963" y="74874"/>
                </a:lnTo>
                <a:lnTo>
                  <a:pt x="34135" y="73728"/>
                </a:lnTo>
                <a:lnTo>
                  <a:pt x="37837" y="72965"/>
                </a:lnTo>
                <a:lnTo>
                  <a:pt x="41892" y="72456"/>
                </a:lnTo>
                <a:lnTo>
                  <a:pt x="45390" y="72116"/>
                </a:lnTo>
                <a:lnTo>
                  <a:pt x="48514" y="71890"/>
                </a:lnTo>
                <a:lnTo>
                  <a:pt x="51392" y="71739"/>
                </a:lnTo>
                <a:lnTo>
                  <a:pt x="56706" y="71572"/>
                </a:lnTo>
                <a:lnTo>
                  <a:pt x="66276" y="71477"/>
                </a:lnTo>
                <a:lnTo>
                  <a:pt x="122795" y="71437"/>
                </a:lnTo>
                <a:lnTo>
                  <a:pt x="125518" y="72232"/>
                </a:lnTo>
                <a:lnTo>
                  <a:pt x="128128" y="73554"/>
                </a:lnTo>
                <a:lnTo>
                  <a:pt x="134226" y="77589"/>
                </a:lnTo>
                <a:lnTo>
                  <a:pt x="137178" y="78140"/>
                </a:lnTo>
                <a:lnTo>
                  <a:pt x="142871" y="78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6" name="SMARTInkAnnotation287"/>
          <p:cNvSpPr/>
          <p:nvPr/>
        </p:nvSpPr>
        <p:spPr>
          <a:xfrm>
            <a:off x="5857875" y="4036218"/>
            <a:ext cx="7144" cy="200026"/>
          </a:xfrm>
          <a:custGeom>
            <a:avLst/>
            <a:gdLst/>
            <a:ahLst/>
            <a:cxnLst/>
            <a:rect l="0" t="0" r="0" b="0"/>
            <a:pathLst>
              <a:path w="7144" h="200026">
                <a:moveTo>
                  <a:pt x="7143" y="0"/>
                </a:moveTo>
                <a:lnTo>
                  <a:pt x="7143" y="155748"/>
                </a:lnTo>
                <a:lnTo>
                  <a:pt x="6350" y="159395"/>
                </a:lnTo>
                <a:lnTo>
                  <a:pt x="5027" y="162619"/>
                </a:lnTo>
                <a:lnTo>
                  <a:pt x="3352" y="165563"/>
                </a:lnTo>
                <a:lnTo>
                  <a:pt x="2234" y="169113"/>
                </a:lnTo>
                <a:lnTo>
                  <a:pt x="1489" y="173066"/>
                </a:lnTo>
                <a:lnTo>
                  <a:pt x="992" y="177290"/>
                </a:lnTo>
                <a:lnTo>
                  <a:pt x="662" y="180900"/>
                </a:lnTo>
                <a:lnTo>
                  <a:pt x="441" y="184099"/>
                </a:lnTo>
                <a:lnTo>
                  <a:pt x="87" y="191147"/>
                </a:lnTo>
                <a:lnTo>
                  <a:pt x="39" y="194227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7" name="SMARTInkAnnotation288"/>
          <p:cNvSpPr/>
          <p:nvPr/>
        </p:nvSpPr>
        <p:spPr>
          <a:xfrm>
            <a:off x="2807493" y="3843337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44959" y="28575"/>
                </a:lnTo>
                <a:lnTo>
                  <a:pt x="48229" y="27781"/>
                </a:lnTo>
                <a:lnTo>
                  <a:pt x="51996" y="26458"/>
                </a:lnTo>
                <a:lnTo>
                  <a:pt x="56096" y="24783"/>
                </a:lnTo>
                <a:lnTo>
                  <a:pt x="61210" y="23665"/>
                </a:lnTo>
                <a:lnTo>
                  <a:pt x="67000" y="22920"/>
                </a:lnTo>
                <a:lnTo>
                  <a:pt x="73242" y="22424"/>
                </a:lnTo>
                <a:lnTo>
                  <a:pt x="78197" y="21299"/>
                </a:lnTo>
                <a:lnTo>
                  <a:pt x="82294" y="19756"/>
                </a:lnTo>
                <a:lnTo>
                  <a:pt x="85819" y="17933"/>
                </a:lnTo>
                <a:lnTo>
                  <a:pt x="89757" y="16718"/>
                </a:lnTo>
                <a:lnTo>
                  <a:pt x="93969" y="15908"/>
                </a:lnTo>
                <a:lnTo>
                  <a:pt x="98365" y="15368"/>
                </a:lnTo>
                <a:lnTo>
                  <a:pt x="102883" y="15008"/>
                </a:lnTo>
                <a:lnTo>
                  <a:pt x="107482" y="14767"/>
                </a:lnTo>
                <a:lnTo>
                  <a:pt x="112136" y="14607"/>
                </a:lnTo>
                <a:lnTo>
                  <a:pt x="116826" y="13707"/>
                </a:lnTo>
                <a:lnTo>
                  <a:pt x="121541" y="12313"/>
                </a:lnTo>
                <a:lnTo>
                  <a:pt x="126271" y="10590"/>
                </a:lnTo>
                <a:lnTo>
                  <a:pt x="131012" y="9441"/>
                </a:lnTo>
                <a:lnTo>
                  <a:pt x="135760" y="8675"/>
                </a:lnTo>
                <a:lnTo>
                  <a:pt x="140513" y="8165"/>
                </a:lnTo>
                <a:lnTo>
                  <a:pt x="145269" y="7030"/>
                </a:lnTo>
                <a:lnTo>
                  <a:pt x="150028" y="5480"/>
                </a:lnTo>
                <a:lnTo>
                  <a:pt x="154787" y="3654"/>
                </a:lnTo>
                <a:lnTo>
                  <a:pt x="159548" y="2436"/>
                </a:lnTo>
                <a:lnTo>
                  <a:pt x="164309" y="1624"/>
                </a:lnTo>
                <a:lnTo>
                  <a:pt x="169071" y="1082"/>
                </a:lnTo>
                <a:lnTo>
                  <a:pt x="173833" y="721"/>
                </a:lnTo>
                <a:lnTo>
                  <a:pt x="178595" y="481"/>
                </a:lnTo>
                <a:lnTo>
                  <a:pt x="190765" y="142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8" name="SMARTInkAnnotation289"/>
          <p:cNvSpPr/>
          <p:nvPr/>
        </p:nvSpPr>
        <p:spPr>
          <a:xfrm>
            <a:off x="3214687" y="3729037"/>
            <a:ext cx="28576" cy="228601"/>
          </a:xfrm>
          <a:custGeom>
            <a:avLst/>
            <a:gdLst/>
            <a:ahLst/>
            <a:cxnLst/>
            <a:rect l="0" t="0" r="0" b="0"/>
            <a:pathLst>
              <a:path w="28576" h="228601">
                <a:moveTo>
                  <a:pt x="28575" y="0"/>
                </a:moveTo>
                <a:lnTo>
                  <a:pt x="28575" y="54896"/>
                </a:lnTo>
                <a:lnTo>
                  <a:pt x="27781" y="59616"/>
                </a:lnTo>
                <a:lnTo>
                  <a:pt x="26458" y="64351"/>
                </a:lnTo>
                <a:lnTo>
                  <a:pt x="24783" y="69094"/>
                </a:lnTo>
                <a:lnTo>
                  <a:pt x="23665" y="74638"/>
                </a:lnTo>
                <a:lnTo>
                  <a:pt x="22921" y="80715"/>
                </a:lnTo>
                <a:lnTo>
                  <a:pt x="22424" y="87147"/>
                </a:lnTo>
                <a:lnTo>
                  <a:pt x="22093" y="93023"/>
                </a:lnTo>
                <a:lnTo>
                  <a:pt x="21725" y="103786"/>
                </a:lnTo>
                <a:lnTo>
                  <a:pt x="20834" y="109672"/>
                </a:lnTo>
                <a:lnTo>
                  <a:pt x="19445" y="115977"/>
                </a:lnTo>
                <a:lnTo>
                  <a:pt x="17726" y="122562"/>
                </a:lnTo>
                <a:lnTo>
                  <a:pt x="15786" y="128539"/>
                </a:lnTo>
                <a:lnTo>
                  <a:pt x="13699" y="134111"/>
                </a:lnTo>
                <a:lnTo>
                  <a:pt x="11514" y="139414"/>
                </a:lnTo>
                <a:lnTo>
                  <a:pt x="10057" y="144536"/>
                </a:lnTo>
                <a:lnTo>
                  <a:pt x="9086" y="149539"/>
                </a:lnTo>
                <a:lnTo>
                  <a:pt x="8439" y="154462"/>
                </a:lnTo>
                <a:lnTo>
                  <a:pt x="8007" y="159331"/>
                </a:lnTo>
                <a:lnTo>
                  <a:pt x="7719" y="164164"/>
                </a:lnTo>
                <a:lnTo>
                  <a:pt x="7400" y="172974"/>
                </a:lnTo>
                <a:lnTo>
                  <a:pt x="7258" y="179536"/>
                </a:lnTo>
                <a:lnTo>
                  <a:pt x="6426" y="183191"/>
                </a:lnTo>
                <a:lnTo>
                  <a:pt x="5078" y="187215"/>
                </a:lnTo>
                <a:lnTo>
                  <a:pt x="3385" y="191485"/>
                </a:lnTo>
                <a:lnTo>
                  <a:pt x="2257" y="195125"/>
                </a:lnTo>
                <a:lnTo>
                  <a:pt x="1505" y="198346"/>
                </a:lnTo>
                <a:lnTo>
                  <a:pt x="669" y="204041"/>
                </a:lnTo>
                <a:lnTo>
                  <a:pt x="297" y="209219"/>
                </a:lnTo>
                <a:lnTo>
                  <a:pt x="132" y="214165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9" name="SMARTInkAnnotation290"/>
          <p:cNvSpPr/>
          <p:nvPr/>
        </p:nvSpPr>
        <p:spPr>
          <a:xfrm>
            <a:off x="3343304" y="3721893"/>
            <a:ext cx="128435" cy="235745"/>
          </a:xfrm>
          <a:custGeom>
            <a:avLst/>
            <a:gdLst/>
            <a:ahLst/>
            <a:cxnLst/>
            <a:rect l="0" t="0" r="0" b="0"/>
            <a:pathLst>
              <a:path w="128435" h="235745">
                <a:moveTo>
                  <a:pt x="49977" y="0"/>
                </a:moveTo>
                <a:lnTo>
                  <a:pt x="46184" y="3792"/>
                </a:lnTo>
                <a:lnTo>
                  <a:pt x="42206" y="9888"/>
                </a:lnTo>
                <a:lnTo>
                  <a:pt x="38586" y="17095"/>
                </a:lnTo>
                <a:lnTo>
                  <a:pt x="36977" y="22943"/>
                </a:lnTo>
                <a:lnTo>
                  <a:pt x="34145" y="28189"/>
                </a:lnTo>
                <a:lnTo>
                  <a:pt x="30240" y="33959"/>
                </a:lnTo>
                <a:lnTo>
                  <a:pt x="28088" y="37721"/>
                </a:lnTo>
                <a:lnTo>
                  <a:pt x="23580" y="46133"/>
                </a:lnTo>
                <a:lnTo>
                  <a:pt x="11850" y="69174"/>
                </a:lnTo>
                <a:lnTo>
                  <a:pt x="10271" y="73897"/>
                </a:lnTo>
                <a:lnTo>
                  <a:pt x="9219" y="78633"/>
                </a:lnTo>
                <a:lnTo>
                  <a:pt x="8518" y="83379"/>
                </a:lnTo>
                <a:lnTo>
                  <a:pt x="7256" y="88129"/>
                </a:lnTo>
                <a:lnTo>
                  <a:pt x="5621" y="92885"/>
                </a:lnTo>
                <a:lnTo>
                  <a:pt x="3738" y="97641"/>
                </a:lnTo>
                <a:lnTo>
                  <a:pt x="2482" y="103194"/>
                </a:lnTo>
                <a:lnTo>
                  <a:pt x="1645" y="109277"/>
                </a:lnTo>
                <a:lnTo>
                  <a:pt x="1087" y="115714"/>
                </a:lnTo>
                <a:lnTo>
                  <a:pt x="715" y="121593"/>
                </a:lnTo>
                <a:lnTo>
                  <a:pt x="301" y="132358"/>
                </a:lnTo>
                <a:lnTo>
                  <a:pt x="69" y="143552"/>
                </a:lnTo>
                <a:lnTo>
                  <a:pt x="0" y="155687"/>
                </a:lnTo>
                <a:lnTo>
                  <a:pt x="784" y="160147"/>
                </a:lnTo>
                <a:lnTo>
                  <a:pt x="2100" y="164709"/>
                </a:lnTo>
                <a:lnTo>
                  <a:pt x="3772" y="169337"/>
                </a:lnTo>
                <a:lnTo>
                  <a:pt x="5629" y="176596"/>
                </a:lnTo>
                <a:lnTo>
                  <a:pt x="6454" y="182469"/>
                </a:lnTo>
                <a:lnTo>
                  <a:pt x="6821" y="187724"/>
                </a:lnTo>
                <a:lnTo>
                  <a:pt x="7712" y="190237"/>
                </a:lnTo>
                <a:lnTo>
                  <a:pt x="10820" y="195146"/>
                </a:lnTo>
                <a:lnTo>
                  <a:pt x="12760" y="197566"/>
                </a:lnTo>
                <a:lnTo>
                  <a:pt x="14847" y="199973"/>
                </a:lnTo>
                <a:lnTo>
                  <a:pt x="17032" y="202372"/>
                </a:lnTo>
                <a:lnTo>
                  <a:pt x="21577" y="207153"/>
                </a:lnTo>
                <a:lnTo>
                  <a:pt x="23899" y="209540"/>
                </a:lnTo>
                <a:lnTo>
                  <a:pt x="27036" y="211130"/>
                </a:lnTo>
                <a:lnTo>
                  <a:pt x="30714" y="212191"/>
                </a:lnTo>
                <a:lnTo>
                  <a:pt x="34754" y="212898"/>
                </a:lnTo>
                <a:lnTo>
                  <a:pt x="38241" y="213370"/>
                </a:lnTo>
                <a:lnTo>
                  <a:pt x="41359" y="213684"/>
                </a:lnTo>
                <a:lnTo>
                  <a:pt x="44232" y="213893"/>
                </a:lnTo>
                <a:lnTo>
                  <a:pt x="46941" y="213240"/>
                </a:lnTo>
                <a:lnTo>
                  <a:pt x="49540" y="212009"/>
                </a:lnTo>
                <a:lnTo>
                  <a:pt x="52067" y="210396"/>
                </a:lnTo>
                <a:lnTo>
                  <a:pt x="55339" y="209320"/>
                </a:lnTo>
                <a:lnTo>
                  <a:pt x="59108" y="208603"/>
                </a:lnTo>
                <a:lnTo>
                  <a:pt x="63208" y="208125"/>
                </a:lnTo>
                <a:lnTo>
                  <a:pt x="66735" y="207806"/>
                </a:lnTo>
                <a:lnTo>
                  <a:pt x="69881" y="207594"/>
                </a:lnTo>
                <a:lnTo>
                  <a:pt x="72771" y="207452"/>
                </a:lnTo>
                <a:lnTo>
                  <a:pt x="75491" y="206564"/>
                </a:lnTo>
                <a:lnTo>
                  <a:pt x="78099" y="205178"/>
                </a:lnTo>
                <a:lnTo>
                  <a:pt x="80631" y="203461"/>
                </a:lnTo>
                <a:lnTo>
                  <a:pt x="83907" y="201522"/>
                </a:lnTo>
                <a:lnTo>
                  <a:pt x="87678" y="199435"/>
                </a:lnTo>
                <a:lnTo>
                  <a:pt x="91780" y="197251"/>
                </a:lnTo>
                <a:lnTo>
                  <a:pt x="95308" y="194207"/>
                </a:lnTo>
                <a:lnTo>
                  <a:pt x="98454" y="190590"/>
                </a:lnTo>
                <a:lnTo>
                  <a:pt x="101345" y="186591"/>
                </a:lnTo>
                <a:lnTo>
                  <a:pt x="104066" y="183132"/>
                </a:lnTo>
                <a:lnTo>
                  <a:pt x="106674" y="180032"/>
                </a:lnTo>
                <a:lnTo>
                  <a:pt x="109206" y="177171"/>
                </a:lnTo>
                <a:lnTo>
                  <a:pt x="114136" y="171876"/>
                </a:lnTo>
                <a:lnTo>
                  <a:pt x="116563" y="169353"/>
                </a:lnTo>
                <a:lnTo>
                  <a:pt x="118973" y="166083"/>
                </a:lnTo>
                <a:lnTo>
                  <a:pt x="121375" y="162316"/>
                </a:lnTo>
                <a:lnTo>
                  <a:pt x="123769" y="158217"/>
                </a:lnTo>
                <a:lnTo>
                  <a:pt x="126429" y="151546"/>
                </a:lnTo>
                <a:lnTo>
                  <a:pt x="128138" y="144588"/>
                </a:lnTo>
                <a:lnTo>
                  <a:pt x="128434" y="139590"/>
                </a:lnTo>
                <a:lnTo>
                  <a:pt x="127681" y="138304"/>
                </a:lnTo>
                <a:lnTo>
                  <a:pt x="126386" y="137447"/>
                </a:lnTo>
                <a:lnTo>
                  <a:pt x="122396" y="136070"/>
                </a:lnTo>
                <a:lnTo>
                  <a:pt x="119734" y="135881"/>
                </a:lnTo>
                <a:lnTo>
                  <a:pt x="117913" y="135832"/>
                </a:lnTo>
                <a:lnTo>
                  <a:pt x="107765" y="135761"/>
                </a:lnTo>
                <a:lnTo>
                  <a:pt x="103584" y="136545"/>
                </a:lnTo>
                <a:lnTo>
                  <a:pt x="99209" y="137861"/>
                </a:lnTo>
                <a:lnTo>
                  <a:pt x="94704" y="139532"/>
                </a:lnTo>
                <a:lnTo>
                  <a:pt x="90908" y="141440"/>
                </a:lnTo>
                <a:lnTo>
                  <a:pt x="87583" y="143506"/>
                </a:lnTo>
                <a:lnTo>
                  <a:pt x="84573" y="145677"/>
                </a:lnTo>
                <a:lnTo>
                  <a:pt x="81772" y="147918"/>
                </a:lnTo>
                <a:lnTo>
                  <a:pt x="79111" y="150206"/>
                </a:lnTo>
                <a:lnTo>
                  <a:pt x="76543" y="152525"/>
                </a:lnTo>
                <a:lnTo>
                  <a:pt x="69457" y="159335"/>
                </a:lnTo>
                <a:lnTo>
                  <a:pt x="65345" y="163373"/>
                </a:lnTo>
                <a:lnTo>
                  <a:pt x="61810" y="167653"/>
                </a:lnTo>
                <a:lnTo>
                  <a:pt x="58659" y="172094"/>
                </a:lnTo>
                <a:lnTo>
                  <a:pt x="55765" y="176641"/>
                </a:lnTo>
                <a:lnTo>
                  <a:pt x="53042" y="180468"/>
                </a:lnTo>
                <a:lnTo>
                  <a:pt x="50433" y="183812"/>
                </a:lnTo>
                <a:lnTo>
                  <a:pt x="47899" y="186835"/>
                </a:lnTo>
                <a:lnTo>
                  <a:pt x="45417" y="190438"/>
                </a:lnTo>
                <a:lnTo>
                  <a:pt x="42968" y="194428"/>
                </a:lnTo>
                <a:lnTo>
                  <a:pt x="40542" y="198675"/>
                </a:lnTo>
                <a:lnTo>
                  <a:pt x="38131" y="202300"/>
                </a:lnTo>
                <a:lnTo>
                  <a:pt x="35730" y="205510"/>
                </a:lnTo>
                <a:lnTo>
                  <a:pt x="33335" y="208445"/>
                </a:lnTo>
                <a:lnTo>
                  <a:pt x="30674" y="213821"/>
                </a:lnTo>
                <a:lnTo>
                  <a:pt x="29492" y="218857"/>
                </a:lnTo>
                <a:lnTo>
                  <a:pt x="28826" y="226154"/>
                </a:lnTo>
                <a:lnTo>
                  <a:pt x="28546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0" name="SMARTInkAnnotation291"/>
          <p:cNvSpPr/>
          <p:nvPr/>
        </p:nvSpPr>
        <p:spPr>
          <a:xfrm>
            <a:off x="3579018" y="3743327"/>
            <a:ext cx="192756" cy="214311"/>
          </a:xfrm>
          <a:custGeom>
            <a:avLst/>
            <a:gdLst/>
            <a:ahLst/>
            <a:cxnLst/>
            <a:rect l="0" t="0" r="0" b="0"/>
            <a:pathLst>
              <a:path w="192756" h="214311">
                <a:moveTo>
                  <a:pt x="0" y="21429"/>
                </a:moveTo>
                <a:lnTo>
                  <a:pt x="0" y="17637"/>
                </a:lnTo>
                <a:lnTo>
                  <a:pt x="794" y="17313"/>
                </a:lnTo>
                <a:lnTo>
                  <a:pt x="2117" y="17891"/>
                </a:lnTo>
                <a:lnTo>
                  <a:pt x="6151" y="20730"/>
                </a:lnTo>
                <a:lnTo>
                  <a:pt x="10936" y="21118"/>
                </a:lnTo>
                <a:lnTo>
                  <a:pt x="20439" y="21337"/>
                </a:lnTo>
                <a:lnTo>
                  <a:pt x="34553" y="21411"/>
                </a:lnTo>
                <a:lnTo>
                  <a:pt x="38910" y="20623"/>
                </a:lnTo>
                <a:lnTo>
                  <a:pt x="43403" y="19304"/>
                </a:lnTo>
                <a:lnTo>
                  <a:pt x="47985" y="17631"/>
                </a:lnTo>
                <a:lnTo>
                  <a:pt x="52628" y="16516"/>
                </a:lnTo>
                <a:lnTo>
                  <a:pt x="57310" y="15772"/>
                </a:lnTo>
                <a:lnTo>
                  <a:pt x="62020" y="15277"/>
                </a:lnTo>
                <a:lnTo>
                  <a:pt x="66747" y="14152"/>
                </a:lnTo>
                <a:lnTo>
                  <a:pt x="71485" y="12609"/>
                </a:lnTo>
                <a:lnTo>
                  <a:pt x="76232" y="10787"/>
                </a:lnTo>
                <a:lnTo>
                  <a:pt x="80984" y="9572"/>
                </a:lnTo>
                <a:lnTo>
                  <a:pt x="85739" y="8762"/>
                </a:lnTo>
                <a:lnTo>
                  <a:pt x="90497" y="8221"/>
                </a:lnTo>
                <a:lnTo>
                  <a:pt x="95257" y="7861"/>
                </a:lnTo>
                <a:lnTo>
                  <a:pt x="100017" y="7621"/>
                </a:lnTo>
                <a:lnTo>
                  <a:pt x="104778" y="7461"/>
                </a:lnTo>
                <a:lnTo>
                  <a:pt x="110333" y="6561"/>
                </a:lnTo>
                <a:lnTo>
                  <a:pt x="116419" y="5167"/>
                </a:lnTo>
                <a:lnTo>
                  <a:pt x="122856" y="3444"/>
                </a:lnTo>
                <a:lnTo>
                  <a:pt x="128735" y="2295"/>
                </a:lnTo>
                <a:lnTo>
                  <a:pt x="134242" y="1529"/>
                </a:lnTo>
                <a:lnTo>
                  <a:pt x="139501" y="1019"/>
                </a:lnTo>
                <a:lnTo>
                  <a:pt x="143801" y="678"/>
                </a:lnTo>
                <a:lnTo>
                  <a:pt x="147461" y="451"/>
                </a:lnTo>
                <a:lnTo>
                  <a:pt x="150695" y="300"/>
                </a:lnTo>
                <a:lnTo>
                  <a:pt x="158522" y="132"/>
                </a:lnTo>
                <a:lnTo>
                  <a:pt x="188019" y="0"/>
                </a:lnTo>
                <a:lnTo>
                  <a:pt x="189640" y="793"/>
                </a:lnTo>
                <a:lnTo>
                  <a:pt x="190720" y="2116"/>
                </a:lnTo>
                <a:lnTo>
                  <a:pt x="191441" y="3791"/>
                </a:lnTo>
                <a:lnTo>
                  <a:pt x="192242" y="7769"/>
                </a:lnTo>
                <a:lnTo>
                  <a:pt x="192597" y="12183"/>
                </a:lnTo>
                <a:lnTo>
                  <a:pt x="192755" y="16791"/>
                </a:lnTo>
                <a:lnTo>
                  <a:pt x="192003" y="19130"/>
                </a:lnTo>
                <a:lnTo>
                  <a:pt x="189052" y="23847"/>
                </a:lnTo>
                <a:lnTo>
                  <a:pt x="187154" y="27009"/>
                </a:lnTo>
                <a:lnTo>
                  <a:pt x="185094" y="30706"/>
                </a:lnTo>
                <a:lnTo>
                  <a:pt x="180689" y="39046"/>
                </a:lnTo>
                <a:lnTo>
                  <a:pt x="176086" y="48044"/>
                </a:lnTo>
                <a:lnTo>
                  <a:pt x="172953" y="52666"/>
                </a:lnTo>
                <a:lnTo>
                  <a:pt x="169277" y="57335"/>
                </a:lnTo>
                <a:lnTo>
                  <a:pt x="165239" y="62035"/>
                </a:lnTo>
                <a:lnTo>
                  <a:pt x="161753" y="66756"/>
                </a:lnTo>
                <a:lnTo>
                  <a:pt x="158636" y="71490"/>
                </a:lnTo>
                <a:lnTo>
                  <a:pt x="155764" y="76234"/>
                </a:lnTo>
                <a:lnTo>
                  <a:pt x="148339" y="87855"/>
                </a:lnTo>
                <a:lnTo>
                  <a:pt x="144137" y="94289"/>
                </a:lnTo>
                <a:lnTo>
                  <a:pt x="139748" y="100164"/>
                </a:lnTo>
                <a:lnTo>
                  <a:pt x="135234" y="105669"/>
                </a:lnTo>
                <a:lnTo>
                  <a:pt x="130638" y="110927"/>
                </a:lnTo>
                <a:lnTo>
                  <a:pt x="126779" y="116019"/>
                </a:lnTo>
                <a:lnTo>
                  <a:pt x="123413" y="121001"/>
                </a:lnTo>
                <a:lnTo>
                  <a:pt x="120376" y="125911"/>
                </a:lnTo>
                <a:lnTo>
                  <a:pt x="117557" y="131564"/>
                </a:lnTo>
                <a:lnTo>
                  <a:pt x="114884" y="137715"/>
                </a:lnTo>
                <a:lnTo>
                  <a:pt x="112308" y="144197"/>
                </a:lnTo>
                <a:lnTo>
                  <a:pt x="109797" y="150105"/>
                </a:lnTo>
                <a:lnTo>
                  <a:pt x="104890" y="160904"/>
                </a:lnTo>
                <a:lnTo>
                  <a:pt x="97666" y="175908"/>
                </a:lnTo>
                <a:lnTo>
                  <a:pt x="95274" y="179978"/>
                </a:lnTo>
                <a:lnTo>
                  <a:pt x="90498" y="186616"/>
                </a:lnTo>
                <a:lnTo>
                  <a:pt x="87847" y="192212"/>
                </a:lnTo>
                <a:lnTo>
                  <a:pt x="86668" y="197345"/>
                </a:lnTo>
                <a:lnTo>
                  <a:pt x="86145" y="202272"/>
                </a:lnTo>
                <a:lnTo>
                  <a:pt x="85211" y="203904"/>
                </a:lnTo>
                <a:lnTo>
                  <a:pt x="83795" y="204991"/>
                </a:lnTo>
                <a:lnTo>
                  <a:pt x="82057" y="205716"/>
                </a:lnTo>
                <a:lnTo>
                  <a:pt x="81692" y="206993"/>
                </a:lnTo>
                <a:lnTo>
                  <a:pt x="82243" y="208639"/>
                </a:lnTo>
                <a:lnTo>
                  <a:pt x="85725" y="2143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1" name="SMARTInkAnnotation292"/>
          <p:cNvSpPr/>
          <p:nvPr/>
        </p:nvSpPr>
        <p:spPr>
          <a:xfrm>
            <a:off x="3830461" y="3743325"/>
            <a:ext cx="155627" cy="175268"/>
          </a:xfrm>
          <a:custGeom>
            <a:avLst/>
            <a:gdLst/>
            <a:ahLst/>
            <a:cxnLst/>
            <a:rect l="0" t="0" r="0" b="0"/>
            <a:pathLst>
              <a:path w="155627" h="175268">
                <a:moveTo>
                  <a:pt x="77170" y="0"/>
                </a:moveTo>
                <a:lnTo>
                  <a:pt x="66527" y="0"/>
                </a:lnTo>
                <a:lnTo>
                  <a:pt x="65312" y="794"/>
                </a:lnTo>
                <a:lnTo>
                  <a:pt x="64503" y="2116"/>
                </a:lnTo>
                <a:lnTo>
                  <a:pt x="63602" y="5703"/>
                </a:lnTo>
                <a:lnTo>
                  <a:pt x="63202" y="9943"/>
                </a:lnTo>
                <a:lnTo>
                  <a:pt x="61508" y="12978"/>
                </a:lnTo>
                <a:lnTo>
                  <a:pt x="58791" y="16590"/>
                </a:lnTo>
                <a:lnTo>
                  <a:pt x="55393" y="20585"/>
                </a:lnTo>
                <a:lnTo>
                  <a:pt x="52333" y="24042"/>
                </a:lnTo>
                <a:lnTo>
                  <a:pt x="46817" y="30000"/>
                </a:lnTo>
                <a:lnTo>
                  <a:pt x="44234" y="33493"/>
                </a:lnTo>
                <a:lnTo>
                  <a:pt x="41719" y="37410"/>
                </a:lnTo>
                <a:lnTo>
                  <a:pt x="39249" y="41609"/>
                </a:lnTo>
                <a:lnTo>
                  <a:pt x="36808" y="45995"/>
                </a:lnTo>
                <a:lnTo>
                  <a:pt x="31979" y="55102"/>
                </a:lnTo>
                <a:lnTo>
                  <a:pt x="3352" y="111921"/>
                </a:lnTo>
                <a:lnTo>
                  <a:pt x="1764" y="116682"/>
                </a:lnTo>
                <a:lnTo>
                  <a:pt x="705" y="121445"/>
                </a:lnTo>
                <a:lnTo>
                  <a:pt x="0" y="126207"/>
                </a:lnTo>
                <a:lnTo>
                  <a:pt x="323" y="130175"/>
                </a:lnTo>
                <a:lnTo>
                  <a:pt x="1332" y="133615"/>
                </a:lnTo>
                <a:lnTo>
                  <a:pt x="6545" y="144364"/>
                </a:lnTo>
                <a:lnTo>
                  <a:pt x="8656" y="148630"/>
                </a:lnTo>
                <a:lnTo>
                  <a:pt x="10856" y="152268"/>
                </a:lnTo>
                <a:lnTo>
                  <a:pt x="13117" y="155487"/>
                </a:lnTo>
                <a:lnTo>
                  <a:pt x="15418" y="158427"/>
                </a:lnTo>
                <a:lnTo>
                  <a:pt x="20091" y="163810"/>
                </a:lnTo>
                <a:lnTo>
                  <a:pt x="22448" y="166356"/>
                </a:lnTo>
                <a:lnTo>
                  <a:pt x="24814" y="168054"/>
                </a:lnTo>
                <a:lnTo>
                  <a:pt x="29559" y="169941"/>
                </a:lnTo>
                <a:lnTo>
                  <a:pt x="44277" y="174795"/>
                </a:lnTo>
                <a:lnTo>
                  <a:pt x="48891" y="175267"/>
                </a:lnTo>
                <a:lnTo>
                  <a:pt x="52762" y="174789"/>
                </a:lnTo>
                <a:lnTo>
                  <a:pt x="56135" y="173675"/>
                </a:lnTo>
                <a:lnTo>
                  <a:pt x="59972" y="172934"/>
                </a:lnTo>
                <a:lnTo>
                  <a:pt x="64117" y="172439"/>
                </a:lnTo>
                <a:lnTo>
                  <a:pt x="68468" y="172109"/>
                </a:lnTo>
                <a:lnTo>
                  <a:pt x="72956" y="171096"/>
                </a:lnTo>
                <a:lnTo>
                  <a:pt x="77535" y="169626"/>
                </a:lnTo>
                <a:lnTo>
                  <a:pt x="82176" y="167853"/>
                </a:lnTo>
                <a:lnTo>
                  <a:pt x="86858" y="165083"/>
                </a:lnTo>
                <a:lnTo>
                  <a:pt x="91566" y="161649"/>
                </a:lnTo>
                <a:lnTo>
                  <a:pt x="96292" y="157772"/>
                </a:lnTo>
                <a:lnTo>
                  <a:pt x="100237" y="154394"/>
                </a:lnTo>
                <a:lnTo>
                  <a:pt x="103660" y="151348"/>
                </a:lnTo>
                <a:lnTo>
                  <a:pt x="106736" y="148523"/>
                </a:lnTo>
                <a:lnTo>
                  <a:pt x="114387" y="141152"/>
                </a:lnTo>
                <a:lnTo>
                  <a:pt x="128442" y="127277"/>
                </a:lnTo>
                <a:lnTo>
                  <a:pt x="131195" y="123745"/>
                </a:lnTo>
                <a:lnTo>
                  <a:pt x="133825" y="119803"/>
                </a:lnTo>
                <a:lnTo>
                  <a:pt x="136371" y="115587"/>
                </a:lnTo>
                <a:lnTo>
                  <a:pt x="138862" y="111983"/>
                </a:lnTo>
                <a:lnTo>
                  <a:pt x="141317" y="108786"/>
                </a:lnTo>
                <a:lnTo>
                  <a:pt x="143747" y="105862"/>
                </a:lnTo>
                <a:lnTo>
                  <a:pt x="146161" y="102324"/>
                </a:lnTo>
                <a:lnTo>
                  <a:pt x="148563" y="98379"/>
                </a:lnTo>
                <a:lnTo>
                  <a:pt x="150959" y="94161"/>
                </a:lnTo>
                <a:lnTo>
                  <a:pt x="152557" y="89761"/>
                </a:lnTo>
                <a:lnTo>
                  <a:pt x="153622" y="85240"/>
                </a:lnTo>
                <a:lnTo>
                  <a:pt x="154331" y="80639"/>
                </a:lnTo>
                <a:lnTo>
                  <a:pt x="154805" y="75984"/>
                </a:lnTo>
                <a:lnTo>
                  <a:pt x="155120" y="71294"/>
                </a:lnTo>
                <a:lnTo>
                  <a:pt x="155471" y="62642"/>
                </a:lnTo>
                <a:lnTo>
                  <a:pt x="155626" y="56151"/>
                </a:lnTo>
                <a:lnTo>
                  <a:pt x="150906" y="49340"/>
                </a:lnTo>
                <a:lnTo>
                  <a:pt x="142996" y="40037"/>
                </a:lnTo>
                <a:lnTo>
                  <a:pt x="132960" y="29073"/>
                </a:lnTo>
                <a:lnTo>
                  <a:pt x="124682" y="21763"/>
                </a:lnTo>
                <a:lnTo>
                  <a:pt x="117575" y="16890"/>
                </a:lnTo>
                <a:lnTo>
                  <a:pt x="111251" y="13641"/>
                </a:lnTo>
                <a:lnTo>
                  <a:pt x="106240" y="10681"/>
                </a:lnTo>
                <a:lnTo>
                  <a:pt x="102107" y="7915"/>
                </a:lnTo>
                <a:lnTo>
                  <a:pt x="98557" y="5276"/>
                </a:lnTo>
                <a:lnTo>
                  <a:pt x="94602" y="3518"/>
                </a:lnTo>
                <a:lnTo>
                  <a:pt x="90379" y="2345"/>
                </a:lnTo>
                <a:lnTo>
                  <a:pt x="85976" y="1563"/>
                </a:lnTo>
                <a:lnTo>
                  <a:pt x="82247" y="1836"/>
                </a:lnTo>
                <a:lnTo>
                  <a:pt x="78967" y="2811"/>
                </a:lnTo>
                <a:lnTo>
                  <a:pt x="75987" y="4255"/>
                </a:lnTo>
                <a:lnTo>
                  <a:pt x="73206" y="5218"/>
                </a:lnTo>
                <a:lnTo>
                  <a:pt x="70559" y="5860"/>
                </a:lnTo>
                <a:lnTo>
                  <a:pt x="62882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2" name="SMARTInkAnnotation293"/>
          <p:cNvSpPr/>
          <p:nvPr/>
        </p:nvSpPr>
        <p:spPr>
          <a:xfrm>
            <a:off x="4079116" y="3679030"/>
            <a:ext cx="171416" cy="114275"/>
          </a:xfrm>
          <a:custGeom>
            <a:avLst/>
            <a:gdLst/>
            <a:ahLst/>
            <a:cxnLst/>
            <a:rect l="0" t="0" r="0" b="0"/>
            <a:pathLst>
              <a:path w="171416" h="114275">
                <a:moveTo>
                  <a:pt x="49971" y="0"/>
                </a:moveTo>
                <a:lnTo>
                  <a:pt x="49971" y="3793"/>
                </a:lnTo>
                <a:lnTo>
                  <a:pt x="50765" y="4910"/>
                </a:lnTo>
                <a:lnTo>
                  <a:pt x="52088" y="5655"/>
                </a:lnTo>
                <a:lnTo>
                  <a:pt x="53763" y="6152"/>
                </a:lnTo>
                <a:lnTo>
                  <a:pt x="54881" y="7276"/>
                </a:lnTo>
                <a:lnTo>
                  <a:pt x="55625" y="8819"/>
                </a:lnTo>
                <a:lnTo>
                  <a:pt x="56122" y="10642"/>
                </a:lnTo>
                <a:lnTo>
                  <a:pt x="56453" y="12652"/>
                </a:lnTo>
                <a:lnTo>
                  <a:pt x="56674" y="14785"/>
                </a:lnTo>
                <a:lnTo>
                  <a:pt x="56821" y="17000"/>
                </a:lnTo>
                <a:lnTo>
                  <a:pt x="56919" y="19271"/>
                </a:lnTo>
                <a:lnTo>
                  <a:pt x="57028" y="23911"/>
                </a:lnTo>
                <a:lnTo>
                  <a:pt x="56263" y="26260"/>
                </a:lnTo>
                <a:lnTo>
                  <a:pt x="54959" y="28619"/>
                </a:lnTo>
                <a:lnTo>
                  <a:pt x="53297" y="30986"/>
                </a:lnTo>
                <a:lnTo>
                  <a:pt x="51394" y="34151"/>
                </a:lnTo>
                <a:lnTo>
                  <a:pt x="49333" y="37848"/>
                </a:lnTo>
                <a:lnTo>
                  <a:pt x="47164" y="41902"/>
                </a:lnTo>
                <a:lnTo>
                  <a:pt x="44925" y="45397"/>
                </a:lnTo>
                <a:lnTo>
                  <a:pt x="42638" y="48521"/>
                </a:lnTo>
                <a:lnTo>
                  <a:pt x="40320" y="51398"/>
                </a:lnTo>
                <a:lnTo>
                  <a:pt x="37981" y="54903"/>
                </a:lnTo>
                <a:lnTo>
                  <a:pt x="35628" y="58827"/>
                </a:lnTo>
                <a:lnTo>
                  <a:pt x="33265" y="63031"/>
                </a:lnTo>
                <a:lnTo>
                  <a:pt x="31690" y="66627"/>
                </a:lnTo>
                <a:lnTo>
                  <a:pt x="30640" y="69818"/>
                </a:lnTo>
                <a:lnTo>
                  <a:pt x="29940" y="72739"/>
                </a:lnTo>
                <a:lnTo>
                  <a:pt x="27886" y="75481"/>
                </a:lnTo>
                <a:lnTo>
                  <a:pt x="24929" y="78101"/>
                </a:lnTo>
                <a:lnTo>
                  <a:pt x="21370" y="80643"/>
                </a:lnTo>
                <a:lnTo>
                  <a:pt x="18998" y="83131"/>
                </a:lnTo>
                <a:lnTo>
                  <a:pt x="17416" y="85584"/>
                </a:lnTo>
                <a:lnTo>
                  <a:pt x="16362" y="88012"/>
                </a:lnTo>
                <a:lnTo>
                  <a:pt x="14865" y="90425"/>
                </a:lnTo>
                <a:lnTo>
                  <a:pt x="13073" y="92827"/>
                </a:lnTo>
                <a:lnTo>
                  <a:pt x="11085" y="95222"/>
                </a:lnTo>
                <a:lnTo>
                  <a:pt x="8966" y="96819"/>
                </a:lnTo>
                <a:lnTo>
                  <a:pt x="4494" y="98593"/>
                </a:lnTo>
                <a:lnTo>
                  <a:pt x="2985" y="99860"/>
                </a:lnTo>
                <a:lnTo>
                  <a:pt x="1978" y="101499"/>
                </a:lnTo>
                <a:lnTo>
                  <a:pt x="0" y="107059"/>
                </a:lnTo>
                <a:lnTo>
                  <a:pt x="2097" y="109230"/>
                </a:lnTo>
                <a:lnTo>
                  <a:pt x="6119" y="113299"/>
                </a:lnTo>
                <a:lnTo>
                  <a:pt x="8786" y="113855"/>
                </a:lnTo>
                <a:lnTo>
                  <a:pt x="13173" y="114213"/>
                </a:lnTo>
                <a:lnTo>
                  <a:pt x="17725" y="114274"/>
                </a:lnTo>
                <a:lnTo>
                  <a:pt x="43048" y="110055"/>
                </a:lnTo>
                <a:lnTo>
                  <a:pt x="75469" y="104477"/>
                </a:lnTo>
                <a:lnTo>
                  <a:pt x="85226" y="102988"/>
                </a:lnTo>
                <a:lnTo>
                  <a:pt x="92525" y="101996"/>
                </a:lnTo>
                <a:lnTo>
                  <a:pt x="98978" y="101335"/>
                </a:lnTo>
                <a:lnTo>
                  <a:pt x="104867" y="100895"/>
                </a:lnTo>
                <a:lnTo>
                  <a:pt x="110381" y="100601"/>
                </a:lnTo>
                <a:lnTo>
                  <a:pt x="120741" y="100274"/>
                </a:lnTo>
                <a:lnTo>
                  <a:pt x="125726" y="100187"/>
                </a:lnTo>
                <a:lnTo>
                  <a:pt x="129843" y="100923"/>
                </a:lnTo>
                <a:lnTo>
                  <a:pt x="133382" y="102207"/>
                </a:lnTo>
                <a:lnTo>
                  <a:pt x="136534" y="103857"/>
                </a:lnTo>
                <a:lnTo>
                  <a:pt x="140224" y="104957"/>
                </a:lnTo>
                <a:lnTo>
                  <a:pt x="144271" y="105690"/>
                </a:lnTo>
                <a:lnTo>
                  <a:pt x="148556" y="106179"/>
                </a:lnTo>
                <a:lnTo>
                  <a:pt x="152207" y="106505"/>
                </a:lnTo>
                <a:lnTo>
                  <a:pt x="155435" y="106723"/>
                </a:lnTo>
                <a:lnTo>
                  <a:pt x="162526" y="107071"/>
                </a:lnTo>
                <a:lnTo>
                  <a:pt x="165612" y="107119"/>
                </a:lnTo>
                <a:lnTo>
                  <a:pt x="171415" y="10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3" name="SMARTInkAnnotation294"/>
          <p:cNvSpPr/>
          <p:nvPr/>
        </p:nvSpPr>
        <p:spPr>
          <a:xfrm>
            <a:off x="4214812" y="3686175"/>
            <a:ext cx="57151" cy="235744"/>
          </a:xfrm>
          <a:custGeom>
            <a:avLst/>
            <a:gdLst/>
            <a:ahLst/>
            <a:cxnLst/>
            <a:rect l="0" t="0" r="0" b="0"/>
            <a:pathLst>
              <a:path w="57151" h="235744">
                <a:moveTo>
                  <a:pt x="57150" y="0"/>
                </a:moveTo>
                <a:lnTo>
                  <a:pt x="57150" y="9942"/>
                </a:lnTo>
                <a:lnTo>
                  <a:pt x="56357" y="12978"/>
                </a:lnTo>
                <a:lnTo>
                  <a:pt x="55034" y="16590"/>
                </a:lnTo>
                <a:lnTo>
                  <a:pt x="53358" y="20585"/>
                </a:lnTo>
                <a:lnTo>
                  <a:pt x="52241" y="24835"/>
                </a:lnTo>
                <a:lnTo>
                  <a:pt x="51496" y="29257"/>
                </a:lnTo>
                <a:lnTo>
                  <a:pt x="50999" y="33792"/>
                </a:lnTo>
                <a:lnTo>
                  <a:pt x="49874" y="39197"/>
                </a:lnTo>
                <a:lnTo>
                  <a:pt x="48331" y="45181"/>
                </a:lnTo>
                <a:lnTo>
                  <a:pt x="46508" y="51552"/>
                </a:lnTo>
                <a:lnTo>
                  <a:pt x="45293" y="58180"/>
                </a:lnTo>
                <a:lnTo>
                  <a:pt x="44483" y="64980"/>
                </a:lnTo>
                <a:lnTo>
                  <a:pt x="43943" y="71895"/>
                </a:lnTo>
                <a:lnTo>
                  <a:pt x="42789" y="78887"/>
                </a:lnTo>
                <a:lnTo>
                  <a:pt x="41226" y="85928"/>
                </a:lnTo>
                <a:lnTo>
                  <a:pt x="39390" y="93004"/>
                </a:lnTo>
                <a:lnTo>
                  <a:pt x="37373" y="100102"/>
                </a:lnTo>
                <a:lnTo>
                  <a:pt x="33014" y="114340"/>
                </a:lnTo>
                <a:lnTo>
                  <a:pt x="31535" y="121470"/>
                </a:lnTo>
                <a:lnTo>
                  <a:pt x="30548" y="128605"/>
                </a:lnTo>
                <a:lnTo>
                  <a:pt x="29890" y="135742"/>
                </a:lnTo>
                <a:lnTo>
                  <a:pt x="27864" y="142882"/>
                </a:lnTo>
                <a:lnTo>
                  <a:pt x="24927" y="150024"/>
                </a:lnTo>
                <a:lnTo>
                  <a:pt x="21380" y="157165"/>
                </a:lnTo>
                <a:lnTo>
                  <a:pt x="19016" y="163514"/>
                </a:lnTo>
                <a:lnTo>
                  <a:pt x="17440" y="169335"/>
                </a:lnTo>
                <a:lnTo>
                  <a:pt x="16389" y="174802"/>
                </a:lnTo>
                <a:lnTo>
                  <a:pt x="14895" y="180035"/>
                </a:lnTo>
                <a:lnTo>
                  <a:pt x="13105" y="185111"/>
                </a:lnTo>
                <a:lnTo>
                  <a:pt x="11118" y="190082"/>
                </a:lnTo>
                <a:lnTo>
                  <a:pt x="9794" y="194984"/>
                </a:lnTo>
                <a:lnTo>
                  <a:pt x="8910" y="199839"/>
                </a:lnTo>
                <a:lnTo>
                  <a:pt x="8321" y="204663"/>
                </a:lnTo>
                <a:lnTo>
                  <a:pt x="7135" y="208674"/>
                </a:lnTo>
                <a:lnTo>
                  <a:pt x="5550" y="212140"/>
                </a:lnTo>
                <a:lnTo>
                  <a:pt x="3701" y="215246"/>
                </a:lnTo>
                <a:lnTo>
                  <a:pt x="2467" y="218109"/>
                </a:lnTo>
                <a:lnTo>
                  <a:pt x="1096" y="223408"/>
                </a:lnTo>
                <a:lnTo>
                  <a:pt x="488" y="228409"/>
                </a:lnTo>
                <a:lnTo>
                  <a:pt x="0" y="23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4" name="SMARTInkAnnotation295"/>
          <p:cNvSpPr/>
          <p:nvPr/>
        </p:nvSpPr>
        <p:spPr>
          <a:xfrm>
            <a:off x="2771775" y="4550568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16999" y="21432"/>
                </a:lnTo>
                <a:lnTo>
                  <a:pt x="20064" y="20638"/>
                </a:lnTo>
                <a:lnTo>
                  <a:pt x="23695" y="19315"/>
                </a:lnTo>
                <a:lnTo>
                  <a:pt x="27702" y="17639"/>
                </a:lnTo>
                <a:lnTo>
                  <a:pt x="31168" y="16522"/>
                </a:lnTo>
                <a:lnTo>
                  <a:pt x="34272" y="15778"/>
                </a:lnTo>
                <a:lnTo>
                  <a:pt x="37135" y="15280"/>
                </a:lnTo>
                <a:lnTo>
                  <a:pt x="40632" y="14950"/>
                </a:lnTo>
                <a:lnTo>
                  <a:pt x="44550" y="14729"/>
                </a:lnTo>
                <a:lnTo>
                  <a:pt x="53138" y="14484"/>
                </a:lnTo>
                <a:lnTo>
                  <a:pt x="76299" y="14314"/>
                </a:lnTo>
                <a:lnTo>
                  <a:pt x="80234" y="13511"/>
                </a:lnTo>
                <a:lnTo>
                  <a:pt x="83652" y="12182"/>
                </a:lnTo>
                <a:lnTo>
                  <a:pt x="86724" y="10503"/>
                </a:lnTo>
                <a:lnTo>
                  <a:pt x="90360" y="9383"/>
                </a:lnTo>
                <a:lnTo>
                  <a:pt x="94371" y="8637"/>
                </a:lnTo>
                <a:lnTo>
                  <a:pt x="98632" y="8140"/>
                </a:lnTo>
                <a:lnTo>
                  <a:pt x="102267" y="7808"/>
                </a:lnTo>
                <a:lnTo>
                  <a:pt x="105484" y="7587"/>
                </a:lnTo>
                <a:lnTo>
                  <a:pt x="111175" y="7341"/>
                </a:lnTo>
                <a:lnTo>
                  <a:pt x="116351" y="7232"/>
                </a:lnTo>
                <a:lnTo>
                  <a:pt x="158461" y="7145"/>
                </a:lnTo>
                <a:lnTo>
                  <a:pt x="161203" y="6351"/>
                </a:lnTo>
                <a:lnTo>
                  <a:pt x="163825" y="5027"/>
                </a:lnTo>
                <a:lnTo>
                  <a:pt x="166366" y="3352"/>
                </a:lnTo>
                <a:lnTo>
                  <a:pt x="168854" y="2235"/>
                </a:lnTo>
                <a:lnTo>
                  <a:pt x="171307" y="1490"/>
                </a:lnTo>
                <a:lnTo>
                  <a:pt x="173736" y="994"/>
                </a:lnTo>
                <a:lnTo>
                  <a:pt x="176943" y="662"/>
                </a:lnTo>
                <a:lnTo>
                  <a:pt x="180668" y="442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5" name="SMARTInkAnnotation296"/>
          <p:cNvSpPr/>
          <p:nvPr/>
        </p:nvSpPr>
        <p:spPr>
          <a:xfrm>
            <a:off x="3136438" y="4414935"/>
            <a:ext cx="135363" cy="275201"/>
          </a:xfrm>
          <a:custGeom>
            <a:avLst/>
            <a:gdLst/>
            <a:ahLst/>
            <a:cxnLst/>
            <a:rect l="0" t="0" r="0" b="0"/>
            <a:pathLst>
              <a:path w="135363" h="275201">
                <a:moveTo>
                  <a:pt x="113968" y="28477"/>
                </a:moveTo>
                <a:lnTo>
                  <a:pt x="113968" y="16176"/>
                </a:lnTo>
                <a:lnTo>
                  <a:pt x="113174" y="15514"/>
                </a:lnTo>
                <a:lnTo>
                  <a:pt x="111851" y="15072"/>
                </a:lnTo>
                <a:lnTo>
                  <a:pt x="110176" y="14778"/>
                </a:lnTo>
                <a:lnTo>
                  <a:pt x="109058" y="13788"/>
                </a:lnTo>
                <a:lnTo>
                  <a:pt x="108313" y="12334"/>
                </a:lnTo>
                <a:lnTo>
                  <a:pt x="107817" y="10572"/>
                </a:lnTo>
                <a:lnTo>
                  <a:pt x="106692" y="9396"/>
                </a:lnTo>
                <a:lnTo>
                  <a:pt x="105149" y="8613"/>
                </a:lnTo>
                <a:lnTo>
                  <a:pt x="101317" y="7742"/>
                </a:lnTo>
                <a:lnTo>
                  <a:pt x="99184" y="7510"/>
                </a:lnTo>
                <a:lnTo>
                  <a:pt x="96968" y="7355"/>
                </a:lnTo>
                <a:lnTo>
                  <a:pt x="94697" y="7252"/>
                </a:lnTo>
                <a:lnTo>
                  <a:pt x="90057" y="7138"/>
                </a:lnTo>
                <a:lnTo>
                  <a:pt x="68722" y="7048"/>
                </a:lnTo>
                <a:lnTo>
                  <a:pt x="66341" y="7841"/>
                </a:lnTo>
                <a:lnTo>
                  <a:pt x="63961" y="9164"/>
                </a:lnTo>
                <a:lnTo>
                  <a:pt x="61579" y="10839"/>
                </a:lnTo>
                <a:lnTo>
                  <a:pt x="58405" y="11956"/>
                </a:lnTo>
                <a:lnTo>
                  <a:pt x="54701" y="12700"/>
                </a:lnTo>
                <a:lnTo>
                  <a:pt x="50644" y="13197"/>
                </a:lnTo>
                <a:lnTo>
                  <a:pt x="47940" y="14322"/>
                </a:lnTo>
                <a:lnTo>
                  <a:pt x="46136" y="15865"/>
                </a:lnTo>
                <a:lnTo>
                  <a:pt x="44935" y="17688"/>
                </a:lnTo>
                <a:lnTo>
                  <a:pt x="42546" y="19697"/>
                </a:lnTo>
                <a:lnTo>
                  <a:pt x="39366" y="21830"/>
                </a:lnTo>
                <a:lnTo>
                  <a:pt x="35658" y="24046"/>
                </a:lnTo>
                <a:lnTo>
                  <a:pt x="32393" y="26317"/>
                </a:lnTo>
                <a:lnTo>
                  <a:pt x="29422" y="28624"/>
                </a:lnTo>
                <a:lnTo>
                  <a:pt x="26647" y="30957"/>
                </a:lnTo>
                <a:lnTo>
                  <a:pt x="24004" y="33305"/>
                </a:lnTo>
                <a:lnTo>
                  <a:pt x="18951" y="38031"/>
                </a:lnTo>
                <a:lnTo>
                  <a:pt x="8243" y="48500"/>
                </a:lnTo>
                <a:lnTo>
                  <a:pt x="3443" y="53284"/>
                </a:lnTo>
                <a:lnTo>
                  <a:pt x="2185" y="55334"/>
                </a:lnTo>
                <a:lnTo>
                  <a:pt x="786" y="59728"/>
                </a:lnTo>
                <a:lnTo>
                  <a:pt x="0" y="66665"/>
                </a:lnTo>
                <a:lnTo>
                  <a:pt x="683" y="69017"/>
                </a:lnTo>
                <a:lnTo>
                  <a:pt x="4643" y="76119"/>
                </a:lnTo>
                <a:lnTo>
                  <a:pt x="5848" y="80873"/>
                </a:lnTo>
                <a:lnTo>
                  <a:pt x="6963" y="82457"/>
                </a:lnTo>
                <a:lnTo>
                  <a:pt x="8500" y="83514"/>
                </a:lnTo>
                <a:lnTo>
                  <a:pt x="10318" y="84219"/>
                </a:lnTo>
                <a:lnTo>
                  <a:pt x="11531" y="85482"/>
                </a:lnTo>
                <a:lnTo>
                  <a:pt x="12339" y="87118"/>
                </a:lnTo>
                <a:lnTo>
                  <a:pt x="12878" y="89002"/>
                </a:lnTo>
                <a:lnTo>
                  <a:pt x="14825" y="90258"/>
                </a:lnTo>
                <a:lnTo>
                  <a:pt x="17710" y="91096"/>
                </a:lnTo>
                <a:lnTo>
                  <a:pt x="21221" y="91654"/>
                </a:lnTo>
                <a:lnTo>
                  <a:pt x="24355" y="92820"/>
                </a:lnTo>
                <a:lnTo>
                  <a:pt x="27239" y="94391"/>
                </a:lnTo>
                <a:lnTo>
                  <a:pt x="29955" y="96233"/>
                </a:lnTo>
                <a:lnTo>
                  <a:pt x="38115" y="100635"/>
                </a:lnTo>
                <a:lnTo>
                  <a:pt x="91701" y="127987"/>
                </a:lnTo>
                <a:lnTo>
                  <a:pt x="97535" y="131329"/>
                </a:lnTo>
                <a:lnTo>
                  <a:pt x="102219" y="134351"/>
                </a:lnTo>
                <a:lnTo>
                  <a:pt x="106135" y="137160"/>
                </a:lnTo>
                <a:lnTo>
                  <a:pt x="109540" y="140620"/>
                </a:lnTo>
                <a:lnTo>
                  <a:pt x="112603" y="144514"/>
                </a:lnTo>
                <a:lnTo>
                  <a:pt x="115439" y="148698"/>
                </a:lnTo>
                <a:lnTo>
                  <a:pt x="118124" y="152281"/>
                </a:lnTo>
                <a:lnTo>
                  <a:pt x="120708" y="155463"/>
                </a:lnTo>
                <a:lnTo>
                  <a:pt x="123224" y="158378"/>
                </a:lnTo>
                <a:lnTo>
                  <a:pt x="125694" y="161115"/>
                </a:lnTo>
                <a:lnTo>
                  <a:pt x="130557" y="166273"/>
                </a:lnTo>
                <a:lnTo>
                  <a:pt x="132171" y="169553"/>
                </a:lnTo>
                <a:lnTo>
                  <a:pt x="133965" y="177431"/>
                </a:lnTo>
                <a:lnTo>
                  <a:pt x="134761" y="184108"/>
                </a:lnTo>
                <a:lnTo>
                  <a:pt x="135116" y="190515"/>
                </a:lnTo>
                <a:lnTo>
                  <a:pt x="135273" y="198655"/>
                </a:lnTo>
                <a:lnTo>
                  <a:pt x="135362" y="212162"/>
                </a:lnTo>
                <a:lnTo>
                  <a:pt x="134580" y="216021"/>
                </a:lnTo>
                <a:lnTo>
                  <a:pt x="131596" y="222426"/>
                </a:lnTo>
                <a:lnTo>
                  <a:pt x="125453" y="234287"/>
                </a:lnTo>
                <a:lnTo>
                  <a:pt x="123212" y="237915"/>
                </a:lnTo>
                <a:lnTo>
                  <a:pt x="120924" y="241127"/>
                </a:lnTo>
                <a:lnTo>
                  <a:pt x="118605" y="244063"/>
                </a:lnTo>
                <a:lnTo>
                  <a:pt x="115472" y="246813"/>
                </a:lnTo>
                <a:lnTo>
                  <a:pt x="111796" y="249441"/>
                </a:lnTo>
                <a:lnTo>
                  <a:pt x="107757" y="251986"/>
                </a:lnTo>
                <a:lnTo>
                  <a:pt x="104271" y="254477"/>
                </a:lnTo>
                <a:lnTo>
                  <a:pt x="101154" y="256931"/>
                </a:lnTo>
                <a:lnTo>
                  <a:pt x="98281" y="259361"/>
                </a:lnTo>
                <a:lnTo>
                  <a:pt x="94779" y="261774"/>
                </a:lnTo>
                <a:lnTo>
                  <a:pt x="90857" y="264177"/>
                </a:lnTo>
                <a:lnTo>
                  <a:pt x="86654" y="266573"/>
                </a:lnTo>
                <a:lnTo>
                  <a:pt x="82265" y="268170"/>
                </a:lnTo>
                <a:lnTo>
                  <a:pt x="77751" y="269235"/>
                </a:lnTo>
                <a:lnTo>
                  <a:pt x="73155" y="269945"/>
                </a:lnTo>
                <a:lnTo>
                  <a:pt x="69296" y="271212"/>
                </a:lnTo>
                <a:lnTo>
                  <a:pt x="65931" y="272850"/>
                </a:lnTo>
                <a:lnTo>
                  <a:pt x="62893" y="274736"/>
                </a:lnTo>
                <a:lnTo>
                  <a:pt x="59281" y="275200"/>
                </a:lnTo>
                <a:lnTo>
                  <a:pt x="55285" y="274715"/>
                </a:lnTo>
                <a:lnTo>
                  <a:pt x="51033" y="273598"/>
                </a:lnTo>
                <a:lnTo>
                  <a:pt x="47405" y="272854"/>
                </a:lnTo>
                <a:lnTo>
                  <a:pt x="44193" y="272357"/>
                </a:lnTo>
                <a:lnTo>
                  <a:pt x="41257" y="272026"/>
                </a:lnTo>
                <a:lnTo>
                  <a:pt x="38507" y="271806"/>
                </a:lnTo>
                <a:lnTo>
                  <a:pt x="35879" y="271659"/>
                </a:lnTo>
                <a:lnTo>
                  <a:pt x="33334" y="271561"/>
                </a:lnTo>
                <a:lnTo>
                  <a:pt x="31637" y="270701"/>
                </a:lnTo>
                <a:lnTo>
                  <a:pt x="30506" y="269335"/>
                </a:lnTo>
                <a:lnTo>
                  <a:pt x="29751" y="267631"/>
                </a:lnTo>
                <a:lnTo>
                  <a:pt x="26797" y="263619"/>
                </a:lnTo>
                <a:lnTo>
                  <a:pt x="22837" y="259191"/>
                </a:lnTo>
                <a:lnTo>
                  <a:pt x="18432" y="254578"/>
                </a:lnTo>
                <a:lnTo>
                  <a:pt x="16940" y="252235"/>
                </a:lnTo>
                <a:lnTo>
                  <a:pt x="15282" y="247517"/>
                </a:lnTo>
                <a:lnTo>
                  <a:pt x="14545" y="240657"/>
                </a:lnTo>
                <a:lnTo>
                  <a:pt x="14348" y="236606"/>
                </a:lnTo>
                <a:lnTo>
                  <a:pt x="15011" y="233111"/>
                </a:lnTo>
                <a:lnTo>
                  <a:pt x="17864" y="227111"/>
                </a:lnTo>
                <a:lnTo>
                  <a:pt x="19736" y="222812"/>
                </a:lnTo>
                <a:lnTo>
                  <a:pt x="21778" y="217565"/>
                </a:lnTo>
                <a:lnTo>
                  <a:pt x="23933" y="211686"/>
                </a:lnTo>
                <a:lnTo>
                  <a:pt x="26163" y="206179"/>
                </a:lnTo>
                <a:lnTo>
                  <a:pt x="28444" y="200920"/>
                </a:lnTo>
                <a:lnTo>
                  <a:pt x="30758" y="195826"/>
                </a:lnTo>
                <a:lnTo>
                  <a:pt x="33095" y="190050"/>
                </a:lnTo>
                <a:lnTo>
                  <a:pt x="37807" y="177281"/>
                </a:lnTo>
                <a:lnTo>
                  <a:pt x="40969" y="171336"/>
                </a:lnTo>
                <a:lnTo>
                  <a:pt x="44665" y="165785"/>
                </a:lnTo>
                <a:lnTo>
                  <a:pt x="48716" y="160497"/>
                </a:lnTo>
                <a:lnTo>
                  <a:pt x="53004" y="154590"/>
                </a:lnTo>
                <a:lnTo>
                  <a:pt x="62002" y="141677"/>
                </a:lnTo>
                <a:lnTo>
                  <a:pt x="75993" y="121020"/>
                </a:lnTo>
                <a:lnTo>
                  <a:pt x="79920" y="114779"/>
                </a:lnTo>
                <a:lnTo>
                  <a:pt x="83332" y="109030"/>
                </a:lnTo>
                <a:lnTo>
                  <a:pt x="86400" y="103611"/>
                </a:lnTo>
                <a:lnTo>
                  <a:pt x="90033" y="98410"/>
                </a:lnTo>
                <a:lnTo>
                  <a:pt x="94043" y="93355"/>
                </a:lnTo>
                <a:lnTo>
                  <a:pt x="98303" y="88398"/>
                </a:lnTo>
                <a:lnTo>
                  <a:pt x="101937" y="83505"/>
                </a:lnTo>
                <a:lnTo>
                  <a:pt x="105154" y="78656"/>
                </a:lnTo>
                <a:lnTo>
                  <a:pt x="108092" y="73836"/>
                </a:lnTo>
                <a:lnTo>
                  <a:pt x="110844" y="69829"/>
                </a:lnTo>
                <a:lnTo>
                  <a:pt x="113473" y="66364"/>
                </a:lnTo>
                <a:lnTo>
                  <a:pt x="116019" y="63260"/>
                </a:lnTo>
                <a:lnTo>
                  <a:pt x="118510" y="59603"/>
                </a:lnTo>
                <a:lnTo>
                  <a:pt x="120965" y="55578"/>
                </a:lnTo>
                <a:lnTo>
                  <a:pt x="123395" y="51307"/>
                </a:lnTo>
                <a:lnTo>
                  <a:pt x="125809" y="47665"/>
                </a:lnTo>
                <a:lnTo>
                  <a:pt x="128212" y="44445"/>
                </a:lnTo>
                <a:lnTo>
                  <a:pt x="130608" y="41503"/>
                </a:lnTo>
                <a:lnTo>
                  <a:pt x="133270" y="36119"/>
                </a:lnTo>
                <a:lnTo>
                  <a:pt x="134768" y="28624"/>
                </a:lnTo>
                <a:lnTo>
                  <a:pt x="134978" y="26195"/>
                </a:lnTo>
                <a:lnTo>
                  <a:pt x="134325" y="23780"/>
                </a:lnTo>
                <a:lnTo>
                  <a:pt x="131482" y="18981"/>
                </a:lnTo>
                <a:lnTo>
                  <a:pt x="127573" y="14203"/>
                </a:lnTo>
                <a:lnTo>
                  <a:pt x="125419" y="11817"/>
                </a:lnTo>
                <a:lnTo>
                  <a:pt x="123189" y="10227"/>
                </a:lnTo>
                <a:lnTo>
                  <a:pt x="120910" y="9167"/>
                </a:lnTo>
                <a:lnTo>
                  <a:pt x="118595" y="8460"/>
                </a:lnTo>
                <a:lnTo>
                  <a:pt x="116259" y="7195"/>
                </a:lnTo>
                <a:lnTo>
                  <a:pt x="113908" y="5558"/>
                </a:lnTo>
                <a:lnTo>
                  <a:pt x="111547" y="3672"/>
                </a:lnTo>
                <a:lnTo>
                  <a:pt x="109179" y="2416"/>
                </a:lnTo>
                <a:lnTo>
                  <a:pt x="106807" y="1578"/>
                </a:lnTo>
                <a:lnTo>
                  <a:pt x="104431" y="1019"/>
                </a:lnTo>
                <a:lnTo>
                  <a:pt x="102054" y="647"/>
                </a:lnTo>
                <a:lnTo>
                  <a:pt x="99675" y="399"/>
                </a:lnTo>
                <a:lnTo>
                  <a:pt x="97296" y="233"/>
                </a:lnTo>
                <a:lnTo>
                  <a:pt x="94122" y="123"/>
                </a:lnTo>
                <a:lnTo>
                  <a:pt x="86362" y="0"/>
                </a:lnTo>
                <a:lnTo>
                  <a:pt x="83658" y="762"/>
                </a:lnTo>
                <a:lnTo>
                  <a:pt x="81855" y="2062"/>
                </a:lnTo>
                <a:lnTo>
                  <a:pt x="80653" y="3724"/>
                </a:lnTo>
                <a:lnTo>
                  <a:pt x="79058" y="4831"/>
                </a:lnTo>
                <a:lnTo>
                  <a:pt x="77201" y="5569"/>
                </a:lnTo>
                <a:lnTo>
                  <a:pt x="71105" y="70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6" name="SMARTInkAnnotation297"/>
          <p:cNvSpPr/>
          <p:nvPr/>
        </p:nvSpPr>
        <p:spPr>
          <a:xfrm>
            <a:off x="3400425" y="4380549"/>
            <a:ext cx="163885" cy="269996"/>
          </a:xfrm>
          <a:custGeom>
            <a:avLst/>
            <a:gdLst/>
            <a:ahLst/>
            <a:cxnLst/>
            <a:rect l="0" t="0" r="0" b="0"/>
            <a:pathLst>
              <a:path w="163885" h="269996">
                <a:moveTo>
                  <a:pt x="7143" y="48576"/>
                </a:moveTo>
                <a:lnTo>
                  <a:pt x="7143" y="41726"/>
                </a:lnTo>
                <a:lnTo>
                  <a:pt x="41275" y="22557"/>
                </a:lnTo>
                <a:lnTo>
                  <a:pt x="52916" y="16943"/>
                </a:lnTo>
                <a:lnTo>
                  <a:pt x="62265" y="13199"/>
                </a:lnTo>
                <a:lnTo>
                  <a:pt x="70085" y="10704"/>
                </a:lnTo>
                <a:lnTo>
                  <a:pt x="76886" y="8247"/>
                </a:lnTo>
                <a:lnTo>
                  <a:pt x="83007" y="5815"/>
                </a:lnTo>
                <a:lnTo>
                  <a:pt x="88675" y="3400"/>
                </a:lnTo>
                <a:lnTo>
                  <a:pt x="93248" y="1789"/>
                </a:lnTo>
                <a:lnTo>
                  <a:pt x="97090" y="716"/>
                </a:lnTo>
                <a:lnTo>
                  <a:pt x="100445" y="0"/>
                </a:lnTo>
                <a:lnTo>
                  <a:pt x="104270" y="317"/>
                </a:lnTo>
                <a:lnTo>
                  <a:pt x="108407" y="1322"/>
                </a:lnTo>
                <a:lnTo>
                  <a:pt x="112752" y="2786"/>
                </a:lnTo>
                <a:lnTo>
                  <a:pt x="116443" y="3761"/>
                </a:lnTo>
                <a:lnTo>
                  <a:pt x="119698" y="4412"/>
                </a:lnTo>
                <a:lnTo>
                  <a:pt x="122661" y="4846"/>
                </a:lnTo>
                <a:lnTo>
                  <a:pt x="124636" y="5928"/>
                </a:lnTo>
                <a:lnTo>
                  <a:pt x="125953" y="7444"/>
                </a:lnTo>
                <a:lnTo>
                  <a:pt x="126831" y="9249"/>
                </a:lnTo>
                <a:lnTo>
                  <a:pt x="131859" y="15580"/>
                </a:lnTo>
                <a:lnTo>
                  <a:pt x="132356" y="18641"/>
                </a:lnTo>
                <a:lnTo>
                  <a:pt x="130792" y="26276"/>
                </a:lnTo>
                <a:lnTo>
                  <a:pt x="130057" y="30534"/>
                </a:lnTo>
                <a:lnTo>
                  <a:pt x="129567" y="34960"/>
                </a:lnTo>
                <a:lnTo>
                  <a:pt x="129240" y="39499"/>
                </a:lnTo>
                <a:lnTo>
                  <a:pt x="128229" y="44112"/>
                </a:lnTo>
                <a:lnTo>
                  <a:pt x="126761" y="48775"/>
                </a:lnTo>
                <a:lnTo>
                  <a:pt x="124988" y="53471"/>
                </a:lnTo>
                <a:lnTo>
                  <a:pt x="123013" y="58189"/>
                </a:lnTo>
                <a:lnTo>
                  <a:pt x="120902" y="62922"/>
                </a:lnTo>
                <a:lnTo>
                  <a:pt x="118702" y="67665"/>
                </a:lnTo>
                <a:lnTo>
                  <a:pt x="115647" y="71621"/>
                </a:lnTo>
                <a:lnTo>
                  <a:pt x="112023" y="75051"/>
                </a:lnTo>
                <a:lnTo>
                  <a:pt x="108019" y="78133"/>
                </a:lnTo>
                <a:lnTo>
                  <a:pt x="103763" y="81774"/>
                </a:lnTo>
                <a:lnTo>
                  <a:pt x="99338" y="85789"/>
                </a:lnTo>
                <a:lnTo>
                  <a:pt x="87641" y="96908"/>
                </a:lnTo>
                <a:lnTo>
                  <a:pt x="84621" y="99848"/>
                </a:lnTo>
                <a:lnTo>
                  <a:pt x="81021" y="102600"/>
                </a:lnTo>
                <a:lnTo>
                  <a:pt x="77032" y="105230"/>
                </a:lnTo>
                <a:lnTo>
                  <a:pt x="72786" y="107776"/>
                </a:lnTo>
                <a:lnTo>
                  <a:pt x="69162" y="110267"/>
                </a:lnTo>
                <a:lnTo>
                  <a:pt x="65951" y="112722"/>
                </a:lnTo>
                <a:lnTo>
                  <a:pt x="63017" y="115153"/>
                </a:lnTo>
                <a:lnTo>
                  <a:pt x="60268" y="116773"/>
                </a:lnTo>
                <a:lnTo>
                  <a:pt x="57641" y="117853"/>
                </a:lnTo>
                <a:lnTo>
                  <a:pt x="55096" y="118573"/>
                </a:lnTo>
                <a:lnTo>
                  <a:pt x="50151" y="121490"/>
                </a:lnTo>
                <a:lnTo>
                  <a:pt x="42988" y="127059"/>
                </a:lnTo>
                <a:lnTo>
                  <a:pt x="42873" y="120997"/>
                </a:lnTo>
                <a:lnTo>
                  <a:pt x="43664" y="120670"/>
                </a:lnTo>
                <a:lnTo>
                  <a:pt x="46658" y="120305"/>
                </a:lnTo>
                <a:lnTo>
                  <a:pt x="47774" y="119414"/>
                </a:lnTo>
                <a:lnTo>
                  <a:pt x="48518" y="118026"/>
                </a:lnTo>
                <a:lnTo>
                  <a:pt x="49014" y="116307"/>
                </a:lnTo>
                <a:lnTo>
                  <a:pt x="50932" y="114367"/>
                </a:lnTo>
                <a:lnTo>
                  <a:pt x="53799" y="112281"/>
                </a:lnTo>
                <a:lnTo>
                  <a:pt x="57296" y="110096"/>
                </a:lnTo>
                <a:lnTo>
                  <a:pt x="61216" y="108639"/>
                </a:lnTo>
                <a:lnTo>
                  <a:pt x="65417" y="107668"/>
                </a:lnTo>
                <a:lnTo>
                  <a:pt x="69805" y="107020"/>
                </a:lnTo>
                <a:lnTo>
                  <a:pt x="73524" y="106589"/>
                </a:lnTo>
                <a:lnTo>
                  <a:pt x="76797" y="106301"/>
                </a:lnTo>
                <a:lnTo>
                  <a:pt x="79773" y="106110"/>
                </a:lnTo>
                <a:lnTo>
                  <a:pt x="89429" y="105896"/>
                </a:lnTo>
                <a:lnTo>
                  <a:pt x="95338" y="105839"/>
                </a:lnTo>
                <a:lnTo>
                  <a:pt x="100865" y="106595"/>
                </a:lnTo>
                <a:lnTo>
                  <a:pt x="106137" y="107893"/>
                </a:lnTo>
                <a:lnTo>
                  <a:pt x="111239" y="109552"/>
                </a:lnTo>
                <a:lnTo>
                  <a:pt x="116228" y="111452"/>
                </a:lnTo>
                <a:lnTo>
                  <a:pt x="121142" y="113512"/>
                </a:lnTo>
                <a:lnTo>
                  <a:pt x="126005" y="115678"/>
                </a:lnTo>
                <a:lnTo>
                  <a:pt x="130040" y="117917"/>
                </a:lnTo>
                <a:lnTo>
                  <a:pt x="133525" y="120204"/>
                </a:lnTo>
                <a:lnTo>
                  <a:pt x="136642" y="122521"/>
                </a:lnTo>
                <a:lnTo>
                  <a:pt x="139513" y="124860"/>
                </a:lnTo>
                <a:lnTo>
                  <a:pt x="142221" y="127213"/>
                </a:lnTo>
                <a:lnTo>
                  <a:pt x="144820" y="129576"/>
                </a:lnTo>
                <a:lnTo>
                  <a:pt x="149825" y="136434"/>
                </a:lnTo>
                <a:lnTo>
                  <a:pt x="154695" y="144774"/>
                </a:lnTo>
                <a:lnTo>
                  <a:pt x="159505" y="153772"/>
                </a:lnTo>
                <a:lnTo>
                  <a:pt x="161106" y="158394"/>
                </a:lnTo>
                <a:lnTo>
                  <a:pt x="162172" y="163063"/>
                </a:lnTo>
                <a:lnTo>
                  <a:pt x="162884" y="167763"/>
                </a:lnTo>
                <a:lnTo>
                  <a:pt x="163358" y="173278"/>
                </a:lnTo>
                <a:lnTo>
                  <a:pt x="163674" y="179335"/>
                </a:lnTo>
                <a:lnTo>
                  <a:pt x="163884" y="185755"/>
                </a:lnTo>
                <a:lnTo>
                  <a:pt x="163231" y="191623"/>
                </a:lnTo>
                <a:lnTo>
                  <a:pt x="162002" y="197121"/>
                </a:lnTo>
                <a:lnTo>
                  <a:pt x="160389" y="202375"/>
                </a:lnTo>
                <a:lnTo>
                  <a:pt x="158520" y="207465"/>
                </a:lnTo>
                <a:lnTo>
                  <a:pt x="156479" y="212445"/>
                </a:lnTo>
                <a:lnTo>
                  <a:pt x="154326" y="217353"/>
                </a:lnTo>
                <a:lnTo>
                  <a:pt x="149816" y="224923"/>
                </a:lnTo>
                <a:lnTo>
                  <a:pt x="147503" y="228053"/>
                </a:lnTo>
                <a:lnTo>
                  <a:pt x="144372" y="231727"/>
                </a:lnTo>
                <a:lnTo>
                  <a:pt x="140698" y="235764"/>
                </a:lnTo>
                <a:lnTo>
                  <a:pt x="136661" y="240043"/>
                </a:lnTo>
                <a:lnTo>
                  <a:pt x="132382" y="243690"/>
                </a:lnTo>
                <a:lnTo>
                  <a:pt x="127942" y="246914"/>
                </a:lnTo>
                <a:lnTo>
                  <a:pt x="123395" y="249857"/>
                </a:lnTo>
                <a:lnTo>
                  <a:pt x="119569" y="252613"/>
                </a:lnTo>
                <a:lnTo>
                  <a:pt x="116225" y="255245"/>
                </a:lnTo>
                <a:lnTo>
                  <a:pt x="113202" y="257793"/>
                </a:lnTo>
                <a:lnTo>
                  <a:pt x="109599" y="260285"/>
                </a:lnTo>
                <a:lnTo>
                  <a:pt x="105610" y="262740"/>
                </a:lnTo>
                <a:lnTo>
                  <a:pt x="101363" y="265171"/>
                </a:lnTo>
                <a:lnTo>
                  <a:pt x="96944" y="266791"/>
                </a:lnTo>
                <a:lnTo>
                  <a:pt x="92411" y="267871"/>
                </a:lnTo>
                <a:lnTo>
                  <a:pt x="87800" y="268592"/>
                </a:lnTo>
                <a:lnTo>
                  <a:pt x="83140" y="269072"/>
                </a:lnTo>
                <a:lnTo>
                  <a:pt x="78445" y="269392"/>
                </a:lnTo>
                <a:lnTo>
                  <a:pt x="69789" y="269748"/>
                </a:lnTo>
                <a:lnTo>
                  <a:pt x="63297" y="269905"/>
                </a:lnTo>
                <a:lnTo>
                  <a:pt x="51386" y="269995"/>
                </a:lnTo>
                <a:lnTo>
                  <a:pt x="46957" y="269213"/>
                </a:lnTo>
                <a:lnTo>
                  <a:pt x="0" y="25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7" name="SMARTInkAnnotation298"/>
          <p:cNvSpPr/>
          <p:nvPr/>
        </p:nvSpPr>
        <p:spPr>
          <a:xfrm>
            <a:off x="3629454" y="4379118"/>
            <a:ext cx="185263" cy="260949"/>
          </a:xfrm>
          <a:custGeom>
            <a:avLst/>
            <a:gdLst/>
            <a:ahLst/>
            <a:cxnLst/>
            <a:rect l="0" t="0" r="0" b="0"/>
            <a:pathLst>
              <a:path w="185263" h="260949">
                <a:moveTo>
                  <a:pt x="128158" y="14288"/>
                </a:moveTo>
                <a:lnTo>
                  <a:pt x="105007" y="14288"/>
                </a:lnTo>
                <a:lnTo>
                  <a:pt x="101612" y="15082"/>
                </a:lnTo>
                <a:lnTo>
                  <a:pt x="97761" y="16405"/>
                </a:lnTo>
                <a:lnTo>
                  <a:pt x="93605" y="18080"/>
                </a:lnTo>
                <a:lnTo>
                  <a:pt x="90042" y="19991"/>
                </a:lnTo>
                <a:lnTo>
                  <a:pt x="86872" y="22059"/>
                </a:lnTo>
                <a:lnTo>
                  <a:pt x="83965" y="24231"/>
                </a:lnTo>
                <a:lnTo>
                  <a:pt x="80440" y="27266"/>
                </a:lnTo>
                <a:lnTo>
                  <a:pt x="76502" y="30878"/>
                </a:lnTo>
                <a:lnTo>
                  <a:pt x="72290" y="34873"/>
                </a:lnTo>
                <a:lnTo>
                  <a:pt x="67893" y="38330"/>
                </a:lnTo>
                <a:lnTo>
                  <a:pt x="63376" y="41428"/>
                </a:lnTo>
                <a:lnTo>
                  <a:pt x="58776" y="44287"/>
                </a:lnTo>
                <a:lnTo>
                  <a:pt x="54122" y="47781"/>
                </a:lnTo>
                <a:lnTo>
                  <a:pt x="49432" y="51698"/>
                </a:lnTo>
                <a:lnTo>
                  <a:pt x="44718" y="55896"/>
                </a:lnTo>
                <a:lnTo>
                  <a:pt x="35246" y="64795"/>
                </a:lnTo>
                <a:lnTo>
                  <a:pt x="20023" y="79650"/>
                </a:lnTo>
                <a:lnTo>
                  <a:pt x="14482" y="87258"/>
                </a:lnTo>
                <a:lnTo>
                  <a:pt x="9373" y="95138"/>
                </a:lnTo>
                <a:lnTo>
                  <a:pt x="4457" y="101286"/>
                </a:lnTo>
                <a:lnTo>
                  <a:pt x="1742" y="106664"/>
                </a:lnTo>
                <a:lnTo>
                  <a:pt x="214" y="114154"/>
                </a:lnTo>
                <a:lnTo>
                  <a:pt x="0" y="116584"/>
                </a:lnTo>
                <a:lnTo>
                  <a:pt x="650" y="118204"/>
                </a:lnTo>
                <a:lnTo>
                  <a:pt x="1878" y="119284"/>
                </a:lnTo>
                <a:lnTo>
                  <a:pt x="3490" y="120004"/>
                </a:lnTo>
                <a:lnTo>
                  <a:pt x="7398" y="120804"/>
                </a:lnTo>
                <a:lnTo>
                  <a:pt x="9551" y="121017"/>
                </a:lnTo>
                <a:lnTo>
                  <a:pt x="11781" y="121953"/>
                </a:lnTo>
                <a:lnTo>
                  <a:pt x="16375" y="125110"/>
                </a:lnTo>
                <a:lnTo>
                  <a:pt x="21062" y="127042"/>
                </a:lnTo>
                <a:lnTo>
                  <a:pt x="26585" y="127901"/>
                </a:lnTo>
                <a:lnTo>
                  <a:pt x="30280" y="128129"/>
                </a:lnTo>
                <a:lnTo>
                  <a:pt x="38619" y="128383"/>
                </a:lnTo>
                <a:lnTo>
                  <a:pt x="71238" y="128570"/>
                </a:lnTo>
                <a:lnTo>
                  <a:pt x="81958" y="128579"/>
                </a:lnTo>
                <a:lnTo>
                  <a:pt x="87040" y="129376"/>
                </a:lnTo>
                <a:lnTo>
                  <a:pt x="92014" y="130701"/>
                </a:lnTo>
                <a:lnTo>
                  <a:pt x="96918" y="132377"/>
                </a:lnTo>
                <a:lnTo>
                  <a:pt x="101776" y="133495"/>
                </a:lnTo>
                <a:lnTo>
                  <a:pt x="106601" y="134241"/>
                </a:lnTo>
                <a:lnTo>
                  <a:pt x="111405" y="134738"/>
                </a:lnTo>
                <a:lnTo>
                  <a:pt x="116196" y="135862"/>
                </a:lnTo>
                <a:lnTo>
                  <a:pt x="120977" y="137406"/>
                </a:lnTo>
                <a:lnTo>
                  <a:pt x="125752" y="139229"/>
                </a:lnTo>
                <a:lnTo>
                  <a:pt x="130523" y="141238"/>
                </a:lnTo>
                <a:lnTo>
                  <a:pt x="135291" y="143371"/>
                </a:lnTo>
                <a:lnTo>
                  <a:pt x="140057" y="145587"/>
                </a:lnTo>
                <a:lnTo>
                  <a:pt x="144028" y="147858"/>
                </a:lnTo>
                <a:lnTo>
                  <a:pt x="147469" y="150166"/>
                </a:lnTo>
                <a:lnTo>
                  <a:pt x="150557" y="152498"/>
                </a:lnTo>
                <a:lnTo>
                  <a:pt x="153410" y="161990"/>
                </a:lnTo>
                <a:lnTo>
                  <a:pt x="156105" y="176256"/>
                </a:lnTo>
                <a:lnTo>
                  <a:pt x="158696" y="193704"/>
                </a:lnTo>
                <a:lnTo>
                  <a:pt x="159629" y="206924"/>
                </a:lnTo>
                <a:lnTo>
                  <a:pt x="159457" y="217324"/>
                </a:lnTo>
                <a:lnTo>
                  <a:pt x="158549" y="225845"/>
                </a:lnTo>
                <a:lnTo>
                  <a:pt x="156356" y="232319"/>
                </a:lnTo>
                <a:lnTo>
                  <a:pt x="153307" y="237430"/>
                </a:lnTo>
                <a:lnTo>
                  <a:pt x="149687" y="241630"/>
                </a:lnTo>
                <a:lnTo>
                  <a:pt x="145685" y="245224"/>
                </a:lnTo>
                <a:lnTo>
                  <a:pt x="141430" y="248414"/>
                </a:lnTo>
                <a:lnTo>
                  <a:pt x="137006" y="251334"/>
                </a:lnTo>
                <a:lnTo>
                  <a:pt x="133264" y="253281"/>
                </a:lnTo>
                <a:lnTo>
                  <a:pt x="129974" y="254579"/>
                </a:lnTo>
                <a:lnTo>
                  <a:pt x="126987" y="255444"/>
                </a:lnTo>
                <a:lnTo>
                  <a:pt x="121552" y="258522"/>
                </a:lnTo>
                <a:lnTo>
                  <a:pt x="118992" y="260454"/>
                </a:lnTo>
                <a:lnTo>
                  <a:pt x="115697" y="260948"/>
                </a:lnTo>
                <a:lnTo>
                  <a:pt x="111913" y="260484"/>
                </a:lnTo>
                <a:lnTo>
                  <a:pt x="107803" y="259381"/>
                </a:lnTo>
                <a:lnTo>
                  <a:pt x="104269" y="258646"/>
                </a:lnTo>
                <a:lnTo>
                  <a:pt x="101120" y="258155"/>
                </a:lnTo>
                <a:lnTo>
                  <a:pt x="98226" y="257828"/>
                </a:lnTo>
                <a:lnTo>
                  <a:pt x="95503" y="256817"/>
                </a:lnTo>
                <a:lnTo>
                  <a:pt x="90361" y="253576"/>
                </a:lnTo>
                <a:lnTo>
                  <a:pt x="88673" y="250807"/>
                </a:lnTo>
                <a:lnTo>
                  <a:pt x="86797" y="243497"/>
                </a:lnTo>
                <a:lnTo>
                  <a:pt x="86296" y="239325"/>
                </a:lnTo>
                <a:lnTo>
                  <a:pt x="85963" y="234956"/>
                </a:lnTo>
                <a:lnTo>
                  <a:pt x="85741" y="230456"/>
                </a:lnTo>
                <a:lnTo>
                  <a:pt x="85494" y="221223"/>
                </a:lnTo>
                <a:lnTo>
                  <a:pt x="85308" y="178162"/>
                </a:lnTo>
                <a:lnTo>
                  <a:pt x="86891" y="171162"/>
                </a:lnTo>
                <a:lnTo>
                  <a:pt x="89534" y="164114"/>
                </a:lnTo>
                <a:lnTo>
                  <a:pt x="92884" y="157034"/>
                </a:lnTo>
                <a:lnTo>
                  <a:pt x="96704" y="149934"/>
                </a:lnTo>
                <a:lnTo>
                  <a:pt x="100839" y="142818"/>
                </a:lnTo>
                <a:lnTo>
                  <a:pt x="109666" y="128562"/>
                </a:lnTo>
                <a:lnTo>
                  <a:pt x="118881" y="114289"/>
                </a:lnTo>
                <a:lnTo>
                  <a:pt x="122767" y="107149"/>
                </a:lnTo>
                <a:lnTo>
                  <a:pt x="126152" y="100008"/>
                </a:lnTo>
                <a:lnTo>
                  <a:pt x="129202" y="92865"/>
                </a:lnTo>
                <a:lnTo>
                  <a:pt x="133616" y="85723"/>
                </a:lnTo>
                <a:lnTo>
                  <a:pt x="138941" y="78580"/>
                </a:lnTo>
                <a:lnTo>
                  <a:pt x="144871" y="71437"/>
                </a:lnTo>
                <a:lnTo>
                  <a:pt x="149619" y="65087"/>
                </a:lnTo>
                <a:lnTo>
                  <a:pt x="153578" y="59267"/>
                </a:lnTo>
                <a:lnTo>
                  <a:pt x="157011" y="53799"/>
                </a:lnTo>
                <a:lnTo>
                  <a:pt x="160887" y="48566"/>
                </a:lnTo>
                <a:lnTo>
                  <a:pt x="165059" y="43489"/>
                </a:lnTo>
                <a:lnTo>
                  <a:pt x="169427" y="38518"/>
                </a:lnTo>
                <a:lnTo>
                  <a:pt x="173133" y="33616"/>
                </a:lnTo>
                <a:lnTo>
                  <a:pt x="176398" y="28761"/>
                </a:lnTo>
                <a:lnTo>
                  <a:pt x="179368" y="23936"/>
                </a:lnTo>
                <a:lnTo>
                  <a:pt x="182668" y="16460"/>
                </a:lnTo>
                <a:lnTo>
                  <a:pt x="184135" y="10490"/>
                </a:lnTo>
                <a:lnTo>
                  <a:pt x="184960" y="3461"/>
                </a:lnTo>
                <a:lnTo>
                  <a:pt x="185262" y="456"/>
                </a:lnTo>
                <a:lnTo>
                  <a:pt x="183171" y="203"/>
                </a:lnTo>
                <a:lnTo>
                  <a:pt x="17816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8" name="SMARTInkAnnotation299"/>
          <p:cNvSpPr/>
          <p:nvPr/>
        </p:nvSpPr>
        <p:spPr>
          <a:xfrm>
            <a:off x="3900820" y="4343400"/>
            <a:ext cx="142125" cy="299998"/>
          </a:xfrm>
          <a:custGeom>
            <a:avLst/>
            <a:gdLst/>
            <a:ahLst/>
            <a:cxnLst/>
            <a:rect l="0" t="0" r="0" b="0"/>
            <a:pathLst>
              <a:path w="142125" h="299998">
                <a:moveTo>
                  <a:pt x="49673" y="0"/>
                </a:moveTo>
                <a:lnTo>
                  <a:pt x="55824" y="0"/>
                </a:lnTo>
                <a:lnTo>
                  <a:pt x="56155" y="793"/>
                </a:lnTo>
                <a:lnTo>
                  <a:pt x="56730" y="9942"/>
                </a:lnTo>
                <a:lnTo>
                  <a:pt x="53584" y="20916"/>
                </a:lnTo>
                <a:lnTo>
                  <a:pt x="25182" y="109718"/>
                </a:lnTo>
                <a:lnTo>
                  <a:pt x="16840" y="139048"/>
                </a:lnTo>
                <a:lnTo>
                  <a:pt x="11798" y="155461"/>
                </a:lnTo>
                <a:lnTo>
                  <a:pt x="10135" y="163172"/>
                </a:lnTo>
                <a:lnTo>
                  <a:pt x="9027" y="170694"/>
                </a:lnTo>
                <a:lnTo>
                  <a:pt x="8289" y="178090"/>
                </a:lnTo>
                <a:lnTo>
                  <a:pt x="7002" y="185401"/>
                </a:lnTo>
                <a:lnTo>
                  <a:pt x="5351" y="192658"/>
                </a:lnTo>
                <a:lnTo>
                  <a:pt x="3456" y="199875"/>
                </a:lnTo>
                <a:lnTo>
                  <a:pt x="2193" y="206275"/>
                </a:lnTo>
                <a:lnTo>
                  <a:pt x="1351" y="212129"/>
                </a:lnTo>
                <a:lnTo>
                  <a:pt x="790" y="217620"/>
                </a:lnTo>
                <a:lnTo>
                  <a:pt x="416" y="222867"/>
                </a:lnTo>
                <a:lnTo>
                  <a:pt x="166" y="227953"/>
                </a:lnTo>
                <a:lnTo>
                  <a:pt x="0" y="232931"/>
                </a:lnTo>
                <a:lnTo>
                  <a:pt x="683" y="238631"/>
                </a:lnTo>
                <a:lnTo>
                  <a:pt x="1932" y="244812"/>
                </a:lnTo>
                <a:lnTo>
                  <a:pt x="3558" y="251314"/>
                </a:lnTo>
                <a:lnTo>
                  <a:pt x="7482" y="260656"/>
                </a:lnTo>
                <a:lnTo>
                  <a:pt x="11872" y="268247"/>
                </a:lnTo>
                <a:lnTo>
                  <a:pt x="16468" y="276912"/>
                </a:lnTo>
                <a:lnTo>
                  <a:pt x="18805" y="280652"/>
                </a:lnTo>
                <a:lnTo>
                  <a:pt x="21158" y="283938"/>
                </a:lnTo>
                <a:lnTo>
                  <a:pt x="23519" y="286923"/>
                </a:lnTo>
                <a:lnTo>
                  <a:pt x="25887" y="289707"/>
                </a:lnTo>
                <a:lnTo>
                  <a:pt x="28259" y="292357"/>
                </a:lnTo>
                <a:lnTo>
                  <a:pt x="30635" y="294918"/>
                </a:lnTo>
                <a:lnTo>
                  <a:pt x="33013" y="296624"/>
                </a:lnTo>
                <a:lnTo>
                  <a:pt x="35391" y="297762"/>
                </a:lnTo>
                <a:lnTo>
                  <a:pt x="37770" y="298520"/>
                </a:lnTo>
                <a:lnTo>
                  <a:pt x="40151" y="299025"/>
                </a:lnTo>
                <a:lnTo>
                  <a:pt x="42531" y="299363"/>
                </a:lnTo>
                <a:lnTo>
                  <a:pt x="44912" y="299587"/>
                </a:lnTo>
                <a:lnTo>
                  <a:pt x="47293" y="299738"/>
                </a:lnTo>
                <a:lnTo>
                  <a:pt x="52055" y="299904"/>
                </a:lnTo>
                <a:lnTo>
                  <a:pt x="62991" y="299997"/>
                </a:lnTo>
                <a:lnTo>
                  <a:pt x="66489" y="299217"/>
                </a:lnTo>
                <a:lnTo>
                  <a:pt x="69615" y="297903"/>
                </a:lnTo>
                <a:lnTo>
                  <a:pt x="72493" y="296233"/>
                </a:lnTo>
                <a:lnTo>
                  <a:pt x="79924" y="292262"/>
                </a:lnTo>
                <a:lnTo>
                  <a:pt x="84128" y="290091"/>
                </a:lnTo>
                <a:lnTo>
                  <a:pt x="87725" y="287850"/>
                </a:lnTo>
                <a:lnTo>
                  <a:pt x="90916" y="285562"/>
                </a:lnTo>
                <a:lnTo>
                  <a:pt x="93837" y="283244"/>
                </a:lnTo>
                <a:lnTo>
                  <a:pt x="96578" y="280904"/>
                </a:lnTo>
                <a:lnTo>
                  <a:pt x="99200" y="278551"/>
                </a:lnTo>
                <a:lnTo>
                  <a:pt x="101741" y="276188"/>
                </a:lnTo>
                <a:lnTo>
                  <a:pt x="104229" y="273025"/>
                </a:lnTo>
                <a:lnTo>
                  <a:pt x="106681" y="269329"/>
                </a:lnTo>
                <a:lnTo>
                  <a:pt x="109110" y="265278"/>
                </a:lnTo>
                <a:lnTo>
                  <a:pt x="111523" y="261783"/>
                </a:lnTo>
                <a:lnTo>
                  <a:pt x="113925" y="258660"/>
                </a:lnTo>
                <a:lnTo>
                  <a:pt x="116320" y="255783"/>
                </a:lnTo>
                <a:lnTo>
                  <a:pt x="118711" y="252278"/>
                </a:lnTo>
                <a:lnTo>
                  <a:pt x="121098" y="248354"/>
                </a:lnTo>
                <a:lnTo>
                  <a:pt x="123484" y="244151"/>
                </a:lnTo>
                <a:lnTo>
                  <a:pt x="125868" y="240555"/>
                </a:lnTo>
                <a:lnTo>
                  <a:pt x="128251" y="237363"/>
                </a:lnTo>
                <a:lnTo>
                  <a:pt x="130634" y="234443"/>
                </a:lnTo>
                <a:lnTo>
                  <a:pt x="133015" y="231701"/>
                </a:lnTo>
                <a:lnTo>
                  <a:pt x="135398" y="229080"/>
                </a:lnTo>
                <a:lnTo>
                  <a:pt x="137779" y="226538"/>
                </a:lnTo>
                <a:lnTo>
                  <a:pt x="139367" y="223256"/>
                </a:lnTo>
                <a:lnTo>
                  <a:pt x="141131" y="215377"/>
                </a:lnTo>
                <a:lnTo>
                  <a:pt x="142124" y="209601"/>
                </a:lnTo>
                <a:lnTo>
                  <a:pt x="141470" y="207996"/>
                </a:lnTo>
                <a:lnTo>
                  <a:pt x="137550" y="202739"/>
                </a:lnTo>
                <a:lnTo>
                  <a:pt x="136355" y="201231"/>
                </a:lnTo>
                <a:lnTo>
                  <a:pt x="135242" y="200829"/>
                </a:lnTo>
                <a:lnTo>
                  <a:pt x="131890" y="200382"/>
                </a:lnTo>
                <a:lnTo>
                  <a:pt x="127754" y="200184"/>
                </a:lnTo>
                <a:lnTo>
                  <a:pt x="125540" y="200131"/>
                </a:lnTo>
                <a:lnTo>
                  <a:pt x="122475" y="200889"/>
                </a:lnTo>
                <a:lnTo>
                  <a:pt x="118846" y="202189"/>
                </a:lnTo>
                <a:lnTo>
                  <a:pt x="114838" y="203849"/>
                </a:lnTo>
                <a:lnTo>
                  <a:pt x="111373" y="205749"/>
                </a:lnTo>
                <a:lnTo>
                  <a:pt x="108269" y="207810"/>
                </a:lnTo>
                <a:lnTo>
                  <a:pt x="105406" y="209977"/>
                </a:lnTo>
                <a:lnTo>
                  <a:pt x="102703" y="213010"/>
                </a:lnTo>
                <a:lnTo>
                  <a:pt x="100108" y="216618"/>
                </a:lnTo>
                <a:lnTo>
                  <a:pt x="97584" y="220612"/>
                </a:lnTo>
                <a:lnTo>
                  <a:pt x="94314" y="224068"/>
                </a:lnTo>
                <a:lnTo>
                  <a:pt x="90546" y="227167"/>
                </a:lnTo>
                <a:lnTo>
                  <a:pt x="86447" y="230026"/>
                </a:lnTo>
                <a:lnTo>
                  <a:pt x="82920" y="233519"/>
                </a:lnTo>
                <a:lnTo>
                  <a:pt x="79776" y="237435"/>
                </a:lnTo>
                <a:lnTo>
                  <a:pt x="76886" y="241634"/>
                </a:lnTo>
                <a:lnTo>
                  <a:pt x="73371" y="245227"/>
                </a:lnTo>
                <a:lnTo>
                  <a:pt x="69440" y="248416"/>
                </a:lnTo>
                <a:lnTo>
                  <a:pt x="65233" y="251335"/>
                </a:lnTo>
                <a:lnTo>
                  <a:pt x="61634" y="254075"/>
                </a:lnTo>
                <a:lnTo>
                  <a:pt x="58441" y="256696"/>
                </a:lnTo>
                <a:lnTo>
                  <a:pt x="55518" y="259237"/>
                </a:lnTo>
                <a:lnTo>
                  <a:pt x="52776" y="261725"/>
                </a:lnTo>
                <a:lnTo>
                  <a:pt x="47613" y="266605"/>
                </a:lnTo>
                <a:lnTo>
                  <a:pt x="45918" y="269018"/>
                </a:lnTo>
                <a:lnTo>
                  <a:pt x="42976" y="277187"/>
                </a:lnTo>
                <a:lnTo>
                  <a:pt x="43621" y="277660"/>
                </a:lnTo>
                <a:lnTo>
                  <a:pt x="47527" y="278326"/>
                </a:lnTo>
                <a:lnTo>
                  <a:pt x="49673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9" name="SMARTInkAnnotation300"/>
          <p:cNvSpPr/>
          <p:nvPr/>
        </p:nvSpPr>
        <p:spPr>
          <a:xfrm>
            <a:off x="4129087" y="4579561"/>
            <a:ext cx="28192" cy="42446"/>
          </a:xfrm>
          <a:custGeom>
            <a:avLst/>
            <a:gdLst/>
            <a:ahLst/>
            <a:cxnLst/>
            <a:rect l="0" t="0" r="0" b="0"/>
            <a:pathLst>
              <a:path w="28192" h="42446">
                <a:moveTo>
                  <a:pt x="0" y="42445"/>
                </a:moveTo>
                <a:lnTo>
                  <a:pt x="0" y="36294"/>
                </a:lnTo>
                <a:lnTo>
                  <a:pt x="794" y="35170"/>
                </a:lnTo>
                <a:lnTo>
                  <a:pt x="2117" y="33626"/>
                </a:lnTo>
                <a:lnTo>
                  <a:pt x="3792" y="31803"/>
                </a:lnTo>
                <a:lnTo>
                  <a:pt x="7771" y="27661"/>
                </a:lnTo>
                <a:lnTo>
                  <a:pt x="9943" y="25445"/>
                </a:lnTo>
                <a:lnTo>
                  <a:pt x="11392" y="23174"/>
                </a:lnTo>
                <a:lnTo>
                  <a:pt x="12357" y="20867"/>
                </a:lnTo>
                <a:lnTo>
                  <a:pt x="13001" y="18534"/>
                </a:lnTo>
                <a:lnTo>
                  <a:pt x="13430" y="16186"/>
                </a:lnTo>
                <a:lnTo>
                  <a:pt x="13716" y="13826"/>
                </a:lnTo>
                <a:lnTo>
                  <a:pt x="13906" y="11459"/>
                </a:lnTo>
                <a:lnTo>
                  <a:pt x="14827" y="9088"/>
                </a:lnTo>
                <a:lnTo>
                  <a:pt x="16235" y="6713"/>
                </a:lnTo>
                <a:lnTo>
                  <a:pt x="17967" y="4336"/>
                </a:lnTo>
                <a:lnTo>
                  <a:pt x="19916" y="2752"/>
                </a:lnTo>
                <a:lnTo>
                  <a:pt x="22008" y="1695"/>
                </a:lnTo>
                <a:lnTo>
                  <a:pt x="27278" y="0"/>
                </a:lnTo>
                <a:lnTo>
                  <a:pt x="27711" y="655"/>
                </a:lnTo>
                <a:lnTo>
                  <a:pt x="27999" y="1885"/>
                </a:lnTo>
                <a:lnTo>
                  <a:pt x="28191" y="3498"/>
                </a:lnTo>
                <a:lnTo>
                  <a:pt x="27525" y="5368"/>
                </a:lnTo>
                <a:lnTo>
                  <a:pt x="26288" y="7408"/>
                </a:lnTo>
                <a:lnTo>
                  <a:pt x="24669" y="9562"/>
                </a:lnTo>
                <a:lnTo>
                  <a:pt x="22796" y="11792"/>
                </a:lnTo>
                <a:lnTo>
                  <a:pt x="20754" y="14072"/>
                </a:lnTo>
                <a:lnTo>
                  <a:pt x="18598" y="16386"/>
                </a:lnTo>
                <a:lnTo>
                  <a:pt x="17161" y="18723"/>
                </a:lnTo>
                <a:lnTo>
                  <a:pt x="16203" y="21074"/>
                </a:lnTo>
                <a:lnTo>
                  <a:pt x="14666" y="26758"/>
                </a:lnTo>
                <a:lnTo>
                  <a:pt x="14540" y="28018"/>
                </a:lnTo>
                <a:lnTo>
                  <a:pt x="14456" y="29653"/>
                </a:lnTo>
                <a:lnTo>
                  <a:pt x="14288" y="353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0" name="SMARTInkAnnotation301"/>
          <p:cNvSpPr/>
          <p:nvPr/>
        </p:nvSpPr>
        <p:spPr>
          <a:xfrm>
            <a:off x="4257709" y="4357688"/>
            <a:ext cx="134565" cy="235744"/>
          </a:xfrm>
          <a:custGeom>
            <a:avLst/>
            <a:gdLst/>
            <a:ahLst/>
            <a:cxnLst/>
            <a:rect l="0" t="0" r="0" b="0"/>
            <a:pathLst>
              <a:path w="134565" h="235744">
                <a:moveTo>
                  <a:pt x="128553" y="28574"/>
                </a:moveTo>
                <a:lnTo>
                  <a:pt x="97568" y="28574"/>
                </a:lnTo>
                <a:lnTo>
                  <a:pt x="95197" y="27781"/>
                </a:lnTo>
                <a:lnTo>
                  <a:pt x="92822" y="26458"/>
                </a:lnTo>
                <a:lnTo>
                  <a:pt x="90444" y="24782"/>
                </a:lnTo>
                <a:lnTo>
                  <a:pt x="88066" y="23665"/>
                </a:lnTo>
                <a:lnTo>
                  <a:pt x="85687" y="22920"/>
                </a:lnTo>
                <a:lnTo>
                  <a:pt x="83307" y="22423"/>
                </a:lnTo>
                <a:lnTo>
                  <a:pt x="80926" y="21299"/>
                </a:lnTo>
                <a:lnTo>
                  <a:pt x="78546" y="19755"/>
                </a:lnTo>
                <a:lnTo>
                  <a:pt x="76165" y="17932"/>
                </a:lnTo>
                <a:lnTo>
                  <a:pt x="73784" y="16717"/>
                </a:lnTo>
                <a:lnTo>
                  <a:pt x="71403" y="15907"/>
                </a:lnTo>
                <a:lnTo>
                  <a:pt x="69021" y="15367"/>
                </a:lnTo>
                <a:lnTo>
                  <a:pt x="66641" y="14213"/>
                </a:lnTo>
                <a:lnTo>
                  <a:pt x="64259" y="12650"/>
                </a:lnTo>
                <a:lnTo>
                  <a:pt x="61878" y="10815"/>
                </a:lnTo>
                <a:lnTo>
                  <a:pt x="59497" y="9591"/>
                </a:lnTo>
                <a:lnTo>
                  <a:pt x="57116" y="8775"/>
                </a:lnTo>
                <a:lnTo>
                  <a:pt x="54734" y="8231"/>
                </a:lnTo>
                <a:lnTo>
                  <a:pt x="52353" y="7074"/>
                </a:lnTo>
                <a:lnTo>
                  <a:pt x="49972" y="5510"/>
                </a:lnTo>
                <a:lnTo>
                  <a:pt x="44239" y="1088"/>
                </a:lnTo>
                <a:lnTo>
                  <a:pt x="41339" y="483"/>
                </a:lnTo>
                <a:lnTo>
                  <a:pt x="37404" y="214"/>
                </a:lnTo>
                <a:lnTo>
                  <a:pt x="28618" y="1"/>
                </a:lnTo>
                <a:lnTo>
                  <a:pt x="28551" y="0"/>
                </a:lnTo>
                <a:lnTo>
                  <a:pt x="28544" y="3792"/>
                </a:lnTo>
                <a:lnTo>
                  <a:pt x="26425" y="9887"/>
                </a:lnTo>
                <a:lnTo>
                  <a:pt x="23632" y="17094"/>
                </a:lnTo>
                <a:lnTo>
                  <a:pt x="22390" y="22943"/>
                </a:lnTo>
                <a:lnTo>
                  <a:pt x="19721" y="28188"/>
                </a:lnTo>
                <a:lnTo>
                  <a:pt x="17899" y="30698"/>
                </a:lnTo>
                <a:lnTo>
                  <a:pt x="15873" y="37720"/>
                </a:lnTo>
                <a:lnTo>
                  <a:pt x="15334" y="41815"/>
                </a:lnTo>
                <a:lnTo>
                  <a:pt x="12617" y="48482"/>
                </a:lnTo>
                <a:lnTo>
                  <a:pt x="8763" y="54091"/>
                </a:lnTo>
                <a:lnTo>
                  <a:pt x="6624" y="56698"/>
                </a:lnTo>
                <a:lnTo>
                  <a:pt x="4405" y="59229"/>
                </a:lnTo>
                <a:lnTo>
                  <a:pt x="2925" y="61711"/>
                </a:lnTo>
                <a:lnTo>
                  <a:pt x="1281" y="66585"/>
                </a:lnTo>
                <a:lnTo>
                  <a:pt x="355" y="73791"/>
                </a:lnTo>
                <a:lnTo>
                  <a:pt x="17" y="80066"/>
                </a:lnTo>
                <a:lnTo>
                  <a:pt x="0" y="81952"/>
                </a:lnTo>
                <a:lnTo>
                  <a:pt x="783" y="83209"/>
                </a:lnTo>
                <a:lnTo>
                  <a:pt x="2098" y="84048"/>
                </a:lnTo>
                <a:lnTo>
                  <a:pt x="6816" y="85626"/>
                </a:lnTo>
                <a:lnTo>
                  <a:pt x="10815" y="85695"/>
                </a:lnTo>
                <a:lnTo>
                  <a:pt x="37377" y="85724"/>
                </a:lnTo>
                <a:lnTo>
                  <a:pt x="39988" y="84930"/>
                </a:lnTo>
                <a:lnTo>
                  <a:pt x="42522" y="83607"/>
                </a:lnTo>
                <a:lnTo>
                  <a:pt x="45005" y="81932"/>
                </a:lnTo>
                <a:lnTo>
                  <a:pt x="53011" y="82402"/>
                </a:lnTo>
                <a:lnTo>
                  <a:pt x="64698" y="84303"/>
                </a:lnTo>
                <a:lnTo>
                  <a:pt x="78839" y="87158"/>
                </a:lnTo>
                <a:lnTo>
                  <a:pt x="89060" y="89061"/>
                </a:lnTo>
                <a:lnTo>
                  <a:pt x="96669" y="90330"/>
                </a:lnTo>
                <a:lnTo>
                  <a:pt x="102534" y="91176"/>
                </a:lnTo>
                <a:lnTo>
                  <a:pt x="107239" y="92534"/>
                </a:lnTo>
                <a:lnTo>
                  <a:pt x="111169" y="94232"/>
                </a:lnTo>
                <a:lnTo>
                  <a:pt x="114583" y="96159"/>
                </a:lnTo>
                <a:lnTo>
                  <a:pt x="117652" y="98237"/>
                </a:lnTo>
                <a:lnTo>
                  <a:pt x="120492" y="100416"/>
                </a:lnTo>
                <a:lnTo>
                  <a:pt x="123179" y="102663"/>
                </a:lnTo>
                <a:lnTo>
                  <a:pt x="124970" y="104953"/>
                </a:lnTo>
                <a:lnTo>
                  <a:pt x="126165" y="107275"/>
                </a:lnTo>
                <a:lnTo>
                  <a:pt x="126961" y="109617"/>
                </a:lnTo>
                <a:lnTo>
                  <a:pt x="129962" y="114335"/>
                </a:lnTo>
                <a:lnTo>
                  <a:pt x="131873" y="116704"/>
                </a:lnTo>
                <a:lnTo>
                  <a:pt x="133148" y="119871"/>
                </a:lnTo>
                <a:lnTo>
                  <a:pt x="133998" y="123570"/>
                </a:lnTo>
                <a:lnTo>
                  <a:pt x="134564" y="127623"/>
                </a:lnTo>
                <a:lnTo>
                  <a:pt x="134148" y="131913"/>
                </a:lnTo>
                <a:lnTo>
                  <a:pt x="133077" y="136361"/>
                </a:lnTo>
                <a:lnTo>
                  <a:pt x="131569" y="140913"/>
                </a:lnTo>
                <a:lnTo>
                  <a:pt x="129770" y="145535"/>
                </a:lnTo>
                <a:lnTo>
                  <a:pt x="127777" y="150205"/>
                </a:lnTo>
                <a:lnTo>
                  <a:pt x="123445" y="159626"/>
                </a:lnTo>
                <a:lnTo>
                  <a:pt x="118875" y="169105"/>
                </a:lnTo>
                <a:lnTo>
                  <a:pt x="116544" y="173061"/>
                </a:lnTo>
                <a:lnTo>
                  <a:pt x="114198" y="176492"/>
                </a:lnTo>
                <a:lnTo>
                  <a:pt x="111839" y="179574"/>
                </a:lnTo>
                <a:lnTo>
                  <a:pt x="109473" y="183215"/>
                </a:lnTo>
                <a:lnTo>
                  <a:pt x="107102" y="187230"/>
                </a:lnTo>
                <a:lnTo>
                  <a:pt x="104727" y="191495"/>
                </a:lnTo>
                <a:lnTo>
                  <a:pt x="102351" y="195132"/>
                </a:lnTo>
                <a:lnTo>
                  <a:pt x="99972" y="198350"/>
                </a:lnTo>
                <a:lnTo>
                  <a:pt x="97593" y="201289"/>
                </a:lnTo>
                <a:lnTo>
                  <a:pt x="94419" y="204836"/>
                </a:lnTo>
                <a:lnTo>
                  <a:pt x="86660" y="213010"/>
                </a:lnTo>
                <a:lnTo>
                  <a:pt x="77158" y="222745"/>
                </a:lnTo>
                <a:lnTo>
                  <a:pt x="74446" y="224697"/>
                </a:lnTo>
                <a:lnTo>
                  <a:pt x="71844" y="225998"/>
                </a:lnTo>
                <a:lnTo>
                  <a:pt x="69316" y="226865"/>
                </a:lnTo>
                <a:lnTo>
                  <a:pt x="66043" y="228237"/>
                </a:lnTo>
                <a:lnTo>
                  <a:pt x="62273" y="229945"/>
                </a:lnTo>
                <a:lnTo>
                  <a:pt x="58173" y="231877"/>
                </a:lnTo>
                <a:lnTo>
                  <a:pt x="54646" y="233166"/>
                </a:lnTo>
                <a:lnTo>
                  <a:pt x="51500" y="234025"/>
                </a:lnTo>
                <a:lnTo>
                  <a:pt x="48609" y="234598"/>
                </a:lnTo>
                <a:lnTo>
                  <a:pt x="45095" y="234979"/>
                </a:lnTo>
                <a:lnTo>
                  <a:pt x="41164" y="235233"/>
                </a:lnTo>
                <a:lnTo>
                  <a:pt x="31034" y="235642"/>
                </a:lnTo>
                <a:lnTo>
                  <a:pt x="25488" y="235713"/>
                </a:lnTo>
                <a:lnTo>
                  <a:pt x="7109" y="23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1" name="SMARTInkAnnotation302"/>
          <p:cNvSpPr/>
          <p:nvPr/>
        </p:nvSpPr>
        <p:spPr>
          <a:xfrm>
            <a:off x="4472016" y="4357687"/>
            <a:ext cx="148897" cy="250032"/>
          </a:xfrm>
          <a:custGeom>
            <a:avLst/>
            <a:gdLst/>
            <a:ahLst/>
            <a:cxnLst/>
            <a:rect l="0" t="0" r="0" b="0"/>
            <a:pathLst>
              <a:path w="148897" h="250032">
                <a:moveTo>
                  <a:pt x="64265" y="0"/>
                </a:moveTo>
                <a:lnTo>
                  <a:pt x="60472" y="0"/>
                </a:lnTo>
                <a:lnTo>
                  <a:pt x="57768" y="3175"/>
                </a:lnTo>
                <a:lnTo>
                  <a:pt x="54377" y="8467"/>
                </a:lnTo>
                <a:lnTo>
                  <a:pt x="50529" y="15170"/>
                </a:lnTo>
                <a:lnTo>
                  <a:pt x="44137" y="26851"/>
                </a:lnTo>
                <a:lnTo>
                  <a:pt x="36076" y="42352"/>
                </a:lnTo>
                <a:lnTo>
                  <a:pt x="26241" y="61812"/>
                </a:lnTo>
                <a:lnTo>
                  <a:pt x="23835" y="67402"/>
                </a:lnTo>
                <a:lnTo>
                  <a:pt x="21436" y="73509"/>
                </a:lnTo>
                <a:lnTo>
                  <a:pt x="19043" y="79963"/>
                </a:lnTo>
                <a:lnTo>
                  <a:pt x="16654" y="85853"/>
                </a:lnTo>
                <a:lnTo>
                  <a:pt x="14269" y="91366"/>
                </a:lnTo>
                <a:lnTo>
                  <a:pt x="11884" y="96629"/>
                </a:lnTo>
                <a:lnTo>
                  <a:pt x="10294" y="101726"/>
                </a:lnTo>
                <a:lnTo>
                  <a:pt x="9235" y="106711"/>
                </a:lnTo>
                <a:lnTo>
                  <a:pt x="8528" y="111622"/>
                </a:lnTo>
                <a:lnTo>
                  <a:pt x="7263" y="116483"/>
                </a:lnTo>
                <a:lnTo>
                  <a:pt x="5626" y="121312"/>
                </a:lnTo>
                <a:lnTo>
                  <a:pt x="3741" y="126119"/>
                </a:lnTo>
                <a:lnTo>
                  <a:pt x="2484" y="130910"/>
                </a:lnTo>
                <a:lnTo>
                  <a:pt x="1646" y="135692"/>
                </a:lnTo>
                <a:lnTo>
                  <a:pt x="1088" y="140468"/>
                </a:lnTo>
                <a:lnTo>
                  <a:pt x="716" y="145239"/>
                </a:lnTo>
                <a:lnTo>
                  <a:pt x="467" y="150008"/>
                </a:lnTo>
                <a:lnTo>
                  <a:pt x="118" y="162187"/>
                </a:lnTo>
                <a:lnTo>
                  <a:pt x="0" y="177205"/>
                </a:lnTo>
                <a:lnTo>
                  <a:pt x="784" y="180843"/>
                </a:lnTo>
                <a:lnTo>
                  <a:pt x="3772" y="187002"/>
                </a:lnTo>
                <a:lnTo>
                  <a:pt x="7746" y="192386"/>
                </a:lnTo>
                <a:lnTo>
                  <a:pt x="9917" y="194932"/>
                </a:lnTo>
                <a:lnTo>
                  <a:pt x="11364" y="197424"/>
                </a:lnTo>
                <a:lnTo>
                  <a:pt x="14195" y="204722"/>
                </a:lnTo>
                <a:lnTo>
                  <a:pt x="17670" y="209521"/>
                </a:lnTo>
                <a:lnTo>
                  <a:pt x="19707" y="211118"/>
                </a:lnTo>
                <a:lnTo>
                  <a:pt x="21860" y="212183"/>
                </a:lnTo>
                <a:lnTo>
                  <a:pt x="24089" y="212893"/>
                </a:lnTo>
                <a:lnTo>
                  <a:pt x="28681" y="215799"/>
                </a:lnTo>
                <a:lnTo>
                  <a:pt x="31018" y="217684"/>
                </a:lnTo>
                <a:lnTo>
                  <a:pt x="34162" y="218942"/>
                </a:lnTo>
                <a:lnTo>
                  <a:pt x="37847" y="219780"/>
                </a:lnTo>
                <a:lnTo>
                  <a:pt x="41890" y="220339"/>
                </a:lnTo>
                <a:lnTo>
                  <a:pt x="45379" y="220711"/>
                </a:lnTo>
                <a:lnTo>
                  <a:pt x="48499" y="220960"/>
                </a:lnTo>
                <a:lnTo>
                  <a:pt x="51373" y="221126"/>
                </a:lnTo>
                <a:lnTo>
                  <a:pt x="54083" y="220442"/>
                </a:lnTo>
                <a:lnTo>
                  <a:pt x="56683" y="219192"/>
                </a:lnTo>
                <a:lnTo>
                  <a:pt x="59210" y="217566"/>
                </a:lnTo>
                <a:lnTo>
                  <a:pt x="62483" y="216482"/>
                </a:lnTo>
                <a:lnTo>
                  <a:pt x="66251" y="215758"/>
                </a:lnTo>
                <a:lnTo>
                  <a:pt x="70352" y="215277"/>
                </a:lnTo>
                <a:lnTo>
                  <a:pt x="73879" y="214162"/>
                </a:lnTo>
                <a:lnTo>
                  <a:pt x="77024" y="212624"/>
                </a:lnTo>
                <a:lnTo>
                  <a:pt x="79915" y="210805"/>
                </a:lnTo>
                <a:lnTo>
                  <a:pt x="83429" y="208006"/>
                </a:lnTo>
                <a:lnTo>
                  <a:pt x="87359" y="204552"/>
                </a:lnTo>
                <a:lnTo>
                  <a:pt x="95167" y="197275"/>
                </a:lnTo>
                <a:lnTo>
                  <a:pt x="101282" y="191395"/>
                </a:lnTo>
                <a:lnTo>
                  <a:pt x="104024" y="187921"/>
                </a:lnTo>
                <a:lnTo>
                  <a:pt x="106646" y="184018"/>
                </a:lnTo>
                <a:lnTo>
                  <a:pt x="109188" y="179829"/>
                </a:lnTo>
                <a:lnTo>
                  <a:pt x="112470" y="176243"/>
                </a:lnTo>
                <a:lnTo>
                  <a:pt x="116245" y="173057"/>
                </a:lnTo>
                <a:lnTo>
                  <a:pt x="120350" y="170140"/>
                </a:lnTo>
                <a:lnTo>
                  <a:pt x="123879" y="167402"/>
                </a:lnTo>
                <a:lnTo>
                  <a:pt x="127026" y="164783"/>
                </a:lnTo>
                <a:lnTo>
                  <a:pt x="129918" y="162243"/>
                </a:lnTo>
                <a:lnTo>
                  <a:pt x="131847" y="159756"/>
                </a:lnTo>
                <a:lnTo>
                  <a:pt x="135353" y="152463"/>
                </a:lnTo>
                <a:lnTo>
                  <a:pt x="138987" y="147665"/>
                </a:lnTo>
                <a:lnTo>
                  <a:pt x="140273" y="145275"/>
                </a:lnTo>
                <a:lnTo>
                  <a:pt x="142877" y="138118"/>
                </a:lnTo>
                <a:lnTo>
                  <a:pt x="147530" y="130970"/>
                </a:lnTo>
                <a:lnTo>
                  <a:pt x="148896" y="126207"/>
                </a:lnTo>
                <a:lnTo>
                  <a:pt x="148467" y="124620"/>
                </a:lnTo>
                <a:lnTo>
                  <a:pt x="147387" y="123560"/>
                </a:lnTo>
                <a:lnTo>
                  <a:pt x="145873" y="122855"/>
                </a:lnTo>
                <a:lnTo>
                  <a:pt x="142075" y="119954"/>
                </a:lnTo>
                <a:lnTo>
                  <a:pt x="136961" y="115417"/>
                </a:lnTo>
                <a:lnTo>
                  <a:pt x="134954" y="115045"/>
                </a:lnTo>
                <a:lnTo>
                  <a:pt x="132028" y="114797"/>
                </a:lnTo>
                <a:lnTo>
                  <a:pt x="128490" y="114631"/>
                </a:lnTo>
                <a:lnTo>
                  <a:pt x="125338" y="115315"/>
                </a:lnTo>
                <a:lnTo>
                  <a:pt x="122443" y="116564"/>
                </a:lnTo>
                <a:lnTo>
                  <a:pt x="119719" y="118190"/>
                </a:lnTo>
                <a:lnTo>
                  <a:pt x="116315" y="120069"/>
                </a:lnTo>
                <a:lnTo>
                  <a:pt x="108300" y="124272"/>
                </a:lnTo>
                <a:lnTo>
                  <a:pt x="104734" y="128092"/>
                </a:lnTo>
                <a:lnTo>
                  <a:pt x="101563" y="133019"/>
                </a:lnTo>
                <a:lnTo>
                  <a:pt x="98655" y="138686"/>
                </a:lnTo>
                <a:lnTo>
                  <a:pt x="95129" y="144051"/>
                </a:lnTo>
                <a:lnTo>
                  <a:pt x="91191" y="149216"/>
                </a:lnTo>
                <a:lnTo>
                  <a:pt x="86978" y="154246"/>
                </a:lnTo>
                <a:lnTo>
                  <a:pt x="82582" y="159187"/>
                </a:lnTo>
                <a:lnTo>
                  <a:pt x="73464" y="168910"/>
                </a:lnTo>
                <a:lnTo>
                  <a:pt x="69604" y="173725"/>
                </a:lnTo>
                <a:lnTo>
                  <a:pt x="66237" y="178523"/>
                </a:lnTo>
                <a:lnTo>
                  <a:pt x="59585" y="188881"/>
                </a:lnTo>
                <a:lnTo>
                  <a:pt x="51336" y="201422"/>
                </a:lnTo>
                <a:lnTo>
                  <a:pt x="47708" y="206513"/>
                </a:lnTo>
                <a:lnTo>
                  <a:pt x="44496" y="210700"/>
                </a:lnTo>
                <a:lnTo>
                  <a:pt x="41561" y="214285"/>
                </a:lnTo>
                <a:lnTo>
                  <a:pt x="38810" y="218263"/>
                </a:lnTo>
                <a:lnTo>
                  <a:pt x="36182" y="222503"/>
                </a:lnTo>
                <a:lnTo>
                  <a:pt x="33637" y="226916"/>
                </a:lnTo>
                <a:lnTo>
                  <a:pt x="31146" y="230653"/>
                </a:lnTo>
                <a:lnTo>
                  <a:pt x="28692" y="233937"/>
                </a:lnTo>
                <a:lnTo>
                  <a:pt x="26262" y="236921"/>
                </a:lnTo>
                <a:lnTo>
                  <a:pt x="23562" y="242353"/>
                </a:lnTo>
                <a:lnTo>
                  <a:pt x="21402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2" name="SMARTInkAnnotation303"/>
          <p:cNvSpPr/>
          <p:nvPr/>
        </p:nvSpPr>
        <p:spPr>
          <a:xfrm>
            <a:off x="4772025" y="4436268"/>
            <a:ext cx="178594" cy="21433"/>
          </a:xfrm>
          <a:custGeom>
            <a:avLst/>
            <a:gdLst/>
            <a:ahLst/>
            <a:cxnLst/>
            <a:rect l="0" t="0" r="0" b="0"/>
            <a:pathLst>
              <a:path w="178594" h="21433">
                <a:moveTo>
                  <a:pt x="0" y="21432"/>
                </a:moveTo>
                <a:lnTo>
                  <a:pt x="126510" y="4469"/>
                </a:lnTo>
                <a:lnTo>
                  <a:pt x="148301" y="1986"/>
                </a:lnTo>
                <a:lnTo>
                  <a:pt x="168245" y="262"/>
                </a:lnTo>
                <a:lnTo>
                  <a:pt x="172142" y="117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3" name="SMARTInkAnnotation304"/>
          <p:cNvSpPr/>
          <p:nvPr/>
        </p:nvSpPr>
        <p:spPr>
          <a:xfrm>
            <a:off x="4786399" y="4507706"/>
            <a:ext cx="164220" cy="14288"/>
          </a:xfrm>
          <a:custGeom>
            <a:avLst/>
            <a:gdLst/>
            <a:ahLst/>
            <a:cxnLst/>
            <a:rect l="0" t="0" r="0" b="0"/>
            <a:pathLst>
              <a:path w="164220" h="14288">
                <a:moveTo>
                  <a:pt x="7057" y="14287"/>
                </a:moveTo>
                <a:lnTo>
                  <a:pt x="0" y="14287"/>
                </a:lnTo>
                <a:lnTo>
                  <a:pt x="37032" y="14287"/>
                </a:lnTo>
                <a:lnTo>
                  <a:pt x="40533" y="13494"/>
                </a:lnTo>
                <a:lnTo>
                  <a:pt x="44456" y="12171"/>
                </a:lnTo>
                <a:lnTo>
                  <a:pt x="48658" y="10495"/>
                </a:lnTo>
                <a:lnTo>
                  <a:pt x="53047" y="9377"/>
                </a:lnTo>
                <a:lnTo>
                  <a:pt x="57561" y="8633"/>
                </a:lnTo>
                <a:lnTo>
                  <a:pt x="62157" y="8136"/>
                </a:lnTo>
                <a:lnTo>
                  <a:pt x="66016" y="7012"/>
                </a:lnTo>
                <a:lnTo>
                  <a:pt x="69381" y="5468"/>
                </a:lnTo>
                <a:lnTo>
                  <a:pt x="72419" y="3646"/>
                </a:lnTo>
                <a:lnTo>
                  <a:pt x="76032" y="2430"/>
                </a:lnTo>
                <a:lnTo>
                  <a:pt x="80027" y="1620"/>
                </a:lnTo>
                <a:lnTo>
                  <a:pt x="1642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4" name="SMARTInkAnnotation305"/>
          <p:cNvSpPr/>
          <p:nvPr/>
        </p:nvSpPr>
        <p:spPr>
          <a:xfrm>
            <a:off x="5064918" y="4407693"/>
            <a:ext cx="228601" cy="42864"/>
          </a:xfrm>
          <a:custGeom>
            <a:avLst/>
            <a:gdLst/>
            <a:ahLst/>
            <a:cxnLst/>
            <a:rect l="0" t="0" r="0" b="0"/>
            <a:pathLst>
              <a:path w="228601" h="42864">
                <a:moveTo>
                  <a:pt x="0" y="42863"/>
                </a:moveTo>
                <a:lnTo>
                  <a:pt x="21552" y="42863"/>
                </a:lnTo>
                <a:lnTo>
                  <a:pt x="24687" y="42069"/>
                </a:lnTo>
                <a:lnTo>
                  <a:pt x="27571" y="40746"/>
                </a:lnTo>
                <a:lnTo>
                  <a:pt x="30287" y="39071"/>
                </a:lnTo>
                <a:lnTo>
                  <a:pt x="32891" y="37953"/>
                </a:lnTo>
                <a:lnTo>
                  <a:pt x="37902" y="36712"/>
                </a:lnTo>
                <a:lnTo>
                  <a:pt x="44891" y="36160"/>
                </a:lnTo>
                <a:lnTo>
                  <a:pt x="48977" y="36013"/>
                </a:lnTo>
                <a:lnTo>
                  <a:pt x="53290" y="35121"/>
                </a:lnTo>
                <a:lnTo>
                  <a:pt x="57752" y="33733"/>
                </a:lnTo>
                <a:lnTo>
                  <a:pt x="62314" y="32014"/>
                </a:lnTo>
                <a:lnTo>
                  <a:pt x="66942" y="30868"/>
                </a:lnTo>
                <a:lnTo>
                  <a:pt x="71616" y="30103"/>
                </a:lnTo>
                <a:lnTo>
                  <a:pt x="76319" y="29594"/>
                </a:lnTo>
                <a:lnTo>
                  <a:pt x="81042" y="28461"/>
                </a:lnTo>
                <a:lnTo>
                  <a:pt x="85778" y="26911"/>
                </a:lnTo>
                <a:lnTo>
                  <a:pt x="90523" y="25085"/>
                </a:lnTo>
                <a:lnTo>
                  <a:pt x="95274" y="23867"/>
                </a:lnTo>
                <a:lnTo>
                  <a:pt x="100029" y="23055"/>
                </a:lnTo>
                <a:lnTo>
                  <a:pt x="104786" y="22514"/>
                </a:lnTo>
                <a:lnTo>
                  <a:pt x="109544" y="21359"/>
                </a:lnTo>
                <a:lnTo>
                  <a:pt x="114305" y="19796"/>
                </a:lnTo>
                <a:lnTo>
                  <a:pt x="119066" y="17960"/>
                </a:lnTo>
                <a:lnTo>
                  <a:pt x="123828" y="16736"/>
                </a:lnTo>
                <a:lnTo>
                  <a:pt x="128589" y="15920"/>
                </a:lnTo>
                <a:lnTo>
                  <a:pt x="133351" y="15375"/>
                </a:lnTo>
                <a:lnTo>
                  <a:pt x="137320" y="14219"/>
                </a:lnTo>
                <a:lnTo>
                  <a:pt x="140759" y="12655"/>
                </a:lnTo>
                <a:lnTo>
                  <a:pt x="143846" y="10818"/>
                </a:lnTo>
                <a:lnTo>
                  <a:pt x="147491" y="9593"/>
                </a:lnTo>
                <a:lnTo>
                  <a:pt x="151509" y="8777"/>
                </a:lnTo>
                <a:lnTo>
                  <a:pt x="155775" y="8233"/>
                </a:lnTo>
                <a:lnTo>
                  <a:pt x="160206" y="7870"/>
                </a:lnTo>
                <a:lnTo>
                  <a:pt x="164748" y="7628"/>
                </a:lnTo>
                <a:lnTo>
                  <a:pt x="176608" y="7287"/>
                </a:lnTo>
                <a:lnTo>
                  <a:pt x="194824" y="7157"/>
                </a:lnTo>
                <a:lnTo>
                  <a:pt x="198939" y="7153"/>
                </a:lnTo>
                <a:lnTo>
                  <a:pt x="202476" y="6356"/>
                </a:lnTo>
                <a:lnTo>
                  <a:pt x="205628" y="5031"/>
                </a:lnTo>
                <a:lnTo>
                  <a:pt x="208523" y="3354"/>
                </a:lnTo>
                <a:lnTo>
                  <a:pt x="211247" y="2236"/>
                </a:lnTo>
                <a:lnTo>
                  <a:pt x="216390" y="994"/>
                </a:lnTo>
                <a:lnTo>
                  <a:pt x="221249" y="196"/>
                </a:lnTo>
                <a:lnTo>
                  <a:pt x="222906" y="13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5" name="SMARTInkAnnotation306"/>
          <p:cNvSpPr/>
          <p:nvPr/>
        </p:nvSpPr>
        <p:spPr>
          <a:xfrm>
            <a:off x="5464968" y="4379118"/>
            <a:ext cx="14287" cy="206868"/>
          </a:xfrm>
          <a:custGeom>
            <a:avLst/>
            <a:gdLst/>
            <a:ahLst/>
            <a:cxnLst/>
            <a:rect l="0" t="0" r="0" b="0"/>
            <a:pathLst>
              <a:path w="14287" h="206868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3"/>
                </a:lnTo>
                <a:lnTo>
                  <a:pt x="6482" y="5703"/>
                </a:lnTo>
                <a:lnTo>
                  <a:pt x="6850" y="9943"/>
                </a:lnTo>
                <a:lnTo>
                  <a:pt x="6948" y="12979"/>
                </a:lnTo>
                <a:lnTo>
                  <a:pt x="7057" y="20585"/>
                </a:lnTo>
                <a:lnTo>
                  <a:pt x="7880" y="24042"/>
                </a:lnTo>
                <a:lnTo>
                  <a:pt x="9222" y="27141"/>
                </a:lnTo>
                <a:lnTo>
                  <a:pt x="10911" y="30000"/>
                </a:lnTo>
                <a:lnTo>
                  <a:pt x="12037" y="33494"/>
                </a:lnTo>
                <a:lnTo>
                  <a:pt x="12787" y="37411"/>
                </a:lnTo>
                <a:lnTo>
                  <a:pt x="13288" y="41609"/>
                </a:lnTo>
                <a:lnTo>
                  <a:pt x="13621" y="45996"/>
                </a:lnTo>
                <a:lnTo>
                  <a:pt x="13843" y="50508"/>
                </a:lnTo>
                <a:lnTo>
                  <a:pt x="14090" y="60548"/>
                </a:lnTo>
                <a:lnTo>
                  <a:pt x="14286" y="115921"/>
                </a:lnTo>
                <a:lnTo>
                  <a:pt x="13492" y="121731"/>
                </a:lnTo>
                <a:lnTo>
                  <a:pt x="12170" y="127192"/>
                </a:lnTo>
                <a:lnTo>
                  <a:pt x="10495" y="132420"/>
                </a:lnTo>
                <a:lnTo>
                  <a:pt x="9378" y="137492"/>
                </a:lnTo>
                <a:lnTo>
                  <a:pt x="8633" y="142461"/>
                </a:lnTo>
                <a:lnTo>
                  <a:pt x="8137" y="147362"/>
                </a:lnTo>
                <a:lnTo>
                  <a:pt x="7806" y="151423"/>
                </a:lnTo>
                <a:lnTo>
                  <a:pt x="7585" y="154924"/>
                </a:lnTo>
                <a:lnTo>
                  <a:pt x="7438" y="158051"/>
                </a:lnTo>
                <a:lnTo>
                  <a:pt x="7275" y="165760"/>
                </a:lnTo>
                <a:lnTo>
                  <a:pt x="7144" y="206867"/>
                </a:lnTo>
                <a:lnTo>
                  <a:pt x="7144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6" name="Freeform 3195"/>
          <p:cNvSpPr/>
          <p:nvPr/>
        </p:nvSpPr>
        <p:spPr>
          <a:xfrm>
            <a:off x="5472112" y="457914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7" name="SMARTInkAnnotation308"/>
          <p:cNvSpPr/>
          <p:nvPr/>
        </p:nvSpPr>
        <p:spPr>
          <a:xfrm>
            <a:off x="5614987" y="4343400"/>
            <a:ext cx="14289" cy="207169"/>
          </a:xfrm>
          <a:custGeom>
            <a:avLst/>
            <a:gdLst/>
            <a:ahLst/>
            <a:cxnLst/>
            <a:rect l="0" t="0" r="0" b="0"/>
            <a:pathLst>
              <a:path w="14289" h="207169">
                <a:moveTo>
                  <a:pt x="7144" y="0"/>
                </a:moveTo>
                <a:lnTo>
                  <a:pt x="7144" y="6151"/>
                </a:lnTo>
                <a:lnTo>
                  <a:pt x="7938" y="7275"/>
                </a:lnTo>
                <a:lnTo>
                  <a:pt x="9261" y="8819"/>
                </a:lnTo>
                <a:lnTo>
                  <a:pt x="10936" y="10641"/>
                </a:lnTo>
                <a:lnTo>
                  <a:pt x="12054" y="12651"/>
                </a:lnTo>
                <a:lnTo>
                  <a:pt x="12798" y="14784"/>
                </a:lnTo>
                <a:lnTo>
                  <a:pt x="13295" y="16999"/>
                </a:lnTo>
                <a:lnTo>
                  <a:pt x="13626" y="19270"/>
                </a:lnTo>
                <a:lnTo>
                  <a:pt x="13993" y="23910"/>
                </a:lnTo>
                <a:lnTo>
                  <a:pt x="14157" y="28618"/>
                </a:lnTo>
                <a:lnTo>
                  <a:pt x="14249" y="37848"/>
                </a:lnTo>
                <a:lnTo>
                  <a:pt x="14288" y="127206"/>
                </a:lnTo>
                <a:lnTo>
                  <a:pt x="13494" y="131636"/>
                </a:lnTo>
                <a:lnTo>
                  <a:pt x="12171" y="136176"/>
                </a:lnTo>
                <a:lnTo>
                  <a:pt x="10496" y="140790"/>
                </a:lnTo>
                <a:lnTo>
                  <a:pt x="9378" y="144660"/>
                </a:lnTo>
                <a:lnTo>
                  <a:pt x="8633" y="148033"/>
                </a:lnTo>
                <a:lnTo>
                  <a:pt x="8136" y="151077"/>
                </a:lnTo>
                <a:lnTo>
                  <a:pt x="7806" y="154692"/>
                </a:lnTo>
                <a:lnTo>
                  <a:pt x="7585" y="158691"/>
                </a:lnTo>
                <a:lnTo>
                  <a:pt x="7340" y="166573"/>
                </a:lnTo>
                <a:lnTo>
                  <a:pt x="7183" y="178100"/>
                </a:lnTo>
                <a:lnTo>
                  <a:pt x="7170" y="180646"/>
                </a:lnTo>
                <a:lnTo>
                  <a:pt x="6367" y="183137"/>
                </a:lnTo>
                <a:lnTo>
                  <a:pt x="5039" y="185591"/>
                </a:lnTo>
                <a:lnTo>
                  <a:pt x="3359" y="188021"/>
                </a:lnTo>
                <a:lnTo>
                  <a:pt x="2240" y="190435"/>
                </a:lnTo>
                <a:lnTo>
                  <a:pt x="1493" y="192838"/>
                </a:lnTo>
                <a:lnTo>
                  <a:pt x="87" y="199604"/>
                </a:lnTo>
                <a:lnTo>
                  <a:pt x="12" y="205623"/>
                </a:lnTo>
                <a:lnTo>
                  <a:pt x="0" y="20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8" name="SMARTInkAnnotation309"/>
          <p:cNvSpPr/>
          <p:nvPr/>
        </p:nvSpPr>
        <p:spPr>
          <a:xfrm>
            <a:off x="5793584" y="4314825"/>
            <a:ext cx="116675" cy="228601"/>
          </a:xfrm>
          <a:custGeom>
            <a:avLst/>
            <a:gdLst/>
            <a:ahLst/>
            <a:cxnLst/>
            <a:rect l="0" t="0" r="0" b="0"/>
            <a:pathLst>
              <a:path w="116675" h="228601">
                <a:moveTo>
                  <a:pt x="42860" y="0"/>
                </a:moveTo>
                <a:lnTo>
                  <a:pt x="42860" y="3792"/>
                </a:lnTo>
                <a:lnTo>
                  <a:pt x="42067" y="5703"/>
                </a:lnTo>
                <a:lnTo>
                  <a:pt x="39068" y="9942"/>
                </a:lnTo>
                <a:lnTo>
                  <a:pt x="37950" y="12184"/>
                </a:lnTo>
                <a:lnTo>
                  <a:pt x="36709" y="16792"/>
                </a:lnTo>
                <a:lnTo>
                  <a:pt x="36158" y="23603"/>
                </a:lnTo>
                <a:lnTo>
                  <a:pt x="36010" y="27641"/>
                </a:lnTo>
                <a:lnTo>
                  <a:pt x="35119" y="31127"/>
                </a:lnTo>
                <a:lnTo>
                  <a:pt x="30071" y="41414"/>
                </a:lnTo>
                <a:lnTo>
                  <a:pt x="27984" y="46659"/>
                </a:lnTo>
                <a:lnTo>
                  <a:pt x="25799" y="52537"/>
                </a:lnTo>
                <a:lnTo>
                  <a:pt x="24342" y="58044"/>
                </a:lnTo>
                <a:lnTo>
                  <a:pt x="23371" y="63302"/>
                </a:lnTo>
                <a:lnTo>
                  <a:pt x="22724" y="68395"/>
                </a:lnTo>
                <a:lnTo>
                  <a:pt x="20705" y="73378"/>
                </a:lnTo>
                <a:lnTo>
                  <a:pt x="17771" y="78287"/>
                </a:lnTo>
                <a:lnTo>
                  <a:pt x="14228" y="83148"/>
                </a:lnTo>
                <a:lnTo>
                  <a:pt x="11865" y="88769"/>
                </a:lnTo>
                <a:lnTo>
                  <a:pt x="10291" y="94898"/>
                </a:lnTo>
                <a:lnTo>
                  <a:pt x="9241" y="101365"/>
                </a:lnTo>
                <a:lnTo>
                  <a:pt x="7747" y="107265"/>
                </a:lnTo>
                <a:lnTo>
                  <a:pt x="5958" y="112784"/>
                </a:lnTo>
                <a:lnTo>
                  <a:pt x="3971" y="118052"/>
                </a:lnTo>
                <a:lnTo>
                  <a:pt x="2646" y="123945"/>
                </a:lnTo>
                <a:lnTo>
                  <a:pt x="1764" y="130255"/>
                </a:lnTo>
                <a:lnTo>
                  <a:pt x="1175" y="136843"/>
                </a:lnTo>
                <a:lnTo>
                  <a:pt x="783" y="142823"/>
                </a:lnTo>
                <a:lnTo>
                  <a:pt x="347" y="153699"/>
                </a:lnTo>
                <a:lnTo>
                  <a:pt x="101" y="168748"/>
                </a:lnTo>
                <a:lnTo>
                  <a:pt x="0" y="205772"/>
                </a:lnTo>
                <a:lnTo>
                  <a:pt x="793" y="209413"/>
                </a:lnTo>
                <a:lnTo>
                  <a:pt x="3790" y="215574"/>
                </a:lnTo>
                <a:lnTo>
                  <a:pt x="5701" y="218328"/>
                </a:lnTo>
                <a:lnTo>
                  <a:pt x="7769" y="220958"/>
                </a:lnTo>
                <a:lnTo>
                  <a:pt x="9941" y="223506"/>
                </a:lnTo>
                <a:lnTo>
                  <a:pt x="12183" y="225204"/>
                </a:lnTo>
                <a:lnTo>
                  <a:pt x="14471" y="226336"/>
                </a:lnTo>
                <a:lnTo>
                  <a:pt x="16790" y="227091"/>
                </a:lnTo>
                <a:lnTo>
                  <a:pt x="19130" y="227594"/>
                </a:lnTo>
                <a:lnTo>
                  <a:pt x="21484" y="227929"/>
                </a:lnTo>
                <a:lnTo>
                  <a:pt x="23847" y="228153"/>
                </a:lnTo>
                <a:lnTo>
                  <a:pt x="26216" y="228302"/>
                </a:lnTo>
                <a:lnTo>
                  <a:pt x="30965" y="228467"/>
                </a:lnTo>
                <a:lnTo>
                  <a:pt x="38101" y="228560"/>
                </a:lnTo>
                <a:lnTo>
                  <a:pt x="49035" y="228587"/>
                </a:lnTo>
                <a:lnTo>
                  <a:pt x="52533" y="227798"/>
                </a:lnTo>
                <a:lnTo>
                  <a:pt x="55658" y="226478"/>
                </a:lnTo>
                <a:lnTo>
                  <a:pt x="58536" y="224804"/>
                </a:lnTo>
                <a:lnTo>
                  <a:pt x="61248" y="222894"/>
                </a:lnTo>
                <a:lnTo>
                  <a:pt x="63850" y="220827"/>
                </a:lnTo>
                <a:lnTo>
                  <a:pt x="66379" y="218656"/>
                </a:lnTo>
                <a:lnTo>
                  <a:pt x="69652" y="216414"/>
                </a:lnTo>
                <a:lnTo>
                  <a:pt x="73421" y="214126"/>
                </a:lnTo>
                <a:lnTo>
                  <a:pt x="77521" y="211807"/>
                </a:lnTo>
                <a:lnTo>
                  <a:pt x="81049" y="209467"/>
                </a:lnTo>
                <a:lnTo>
                  <a:pt x="84194" y="207113"/>
                </a:lnTo>
                <a:lnTo>
                  <a:pt x="87085" y="204751"/>
                </a:lnTo>
                <a:lnTo>
                  <a:pt x="89806" y="201588"/>
                </a:lnTo>
                <a:lnTo>
                  <a:pt x="92414" y="197892"/>
                </a:lnTo>
                <a:lnTo>
                  <a:pt x="94946" y="193840"/>
                </a:lnTo>
                <a:lnTo>
                  <a:pt x="97427" y="190345"/>
                </a:lnTo>
                <a:lnTo>
                  <a:pt x="99876" y="187222"/>
                </a:lnTo>
                <a:lnTo>
                  <a:pt x="102301" y="184346"/>
                </a:lnTo>
                <a:lnTo>
                  <a:pt x="104713" y="180841"/>
                </a:lnTo>
                <a:lnTo>
                  <a:pt x="107114" y="176917"/>
                </a:lnTo>
                <a:lnTo>
                  <a:pt x="109509" y="172713"/>
                </a:lnTo>
                <a:lnTo>
                  <a:pt x="111899" y="169117"/>
                </a:lnTo>
                <a:lnTo>
                  <a:pt x="114286" y="165925"/>
                </a:lnTo>
                <a:lnTo>
                  <a:pt x="116671" y="163005"/>
                </a:lnTo>
                <a:lnTo>
                  <a:pt x="116674" y="157882"/>
                </a:lnTo>
                <a:lnTo>
                  <a:pt x="115088" y="151293"/>
                </a:lnTo>
                <a:lnTo>
                  <a:pt x="112443" y="143724"/>
                </a:lnTo>
                <a:lnTo>
                  <a:pt x="109886" y="138679"/>
                </a:lnTo>
                <a:lnTo>
                  <a:pt x="107388" y="135314"/>
                </a:lnTo>
                <a:lnTo>
                  <a:pt x="104929" y="133072"/>
                </a:lnTo>
                <a:lnTo>
                  <a:pt x="102495" y="131578"/>
                </a:lnTo>
                <a:lnTo>
                  <a:pt x="100079" y="130581"/>
                </a:lnTo>
                <a:lnTo>
                  <a:pt x="97675" y="129916"/>
                </a:lnTo>
                <a:lnTo>
                  <a:pt x="95278" y="129473"/>
                </a:lnTo>
                <a:lnTo>
                  <a:pt x="92887" y="129178"/>
                </a:lnTo>
                <a:lnTo>
                  <a:pt x="90499" y="128981"/>
                </a:lnTo>
                <a:lnTo>
                  <a:pt x="88113" y="129644"/>
                </a:lnTo>
                <a:lnTo>
                  <a:pt x="85728" y="130879"/>
                </a:lnTo>
                <a:lnTo>
                  <a:pt x="83346" y="132496"/>
                </a:lnTo>
                <a:lnTo>
                  <a:pt x="80169" y="134368"/>
                </a:lnTo>
                <a:lnTo>
                  <a:pt x="76464" y="136410"/>
                </a:lnTo>
                <a:lnTo>
                  <a:pt x="72407" y="138565"/>
                </a:lnTo>
                <a:lnTo>
                  <a:pt x="68908" y="140795"/>
                </a:lnTo>
                <a:lnTo>
                  <a:pt x="65781" y="143076"/>
                </a:lnTo>
                <a:lnTo>
                  <a:pt x="62904" y="145390"/>
                </a:lnTo>
                <a:lnTo>
                  <a:pt x="59397" y="148520"/>
                </a:lnTo>
                <a:lnTo>
                  <a:pt x="51268" y="156232"/>
                </a:lnTo>
                <a:lnTo>
                  <a:pt x="33655" y="173540"/>
                </a:lnTo>
                <a:lnTo>
                  <a:pt x="31961" y="176018"/>
                </a:lnTo>
                <a:lnTo>
                  <a:pt x="30079" y="180888"/>
                </a:lnTo>
                <a:lnTo>
                  <a:pt x="27125" y="185699"/>
                </a:lnTo>
                <a:lnTo>
                  <a:pt x="25227" y="188093"/>
                </a:lnTo>
                <a:lnTo>
                  <a:pt x="23117" y="192870"/>
                </a:lnTo>
                <a:lnTo>
                  <a:pt x="22180" y="197638"/>
                </a:lnTo>
                <a:lnTo>
                  <a:pt x="21651" y="203992"/>
                </a:lnTo>
                <a:lnTo>
                  <a:pt x="21458" y="210542"/>
                </a:lnTo>
                <a:lnTo>
                  <a:pt x="21430" y="227214"/>
                </a:lnTo>
                <a:lnTo>
                  <a:pt x="22223" y="227676"/>
                </a:lnTo>
                <a:lnTo>
                  <a:pt x="23546" y="227984"/>
                </a:lnTo>
                <a:lnTo>
                  <a:pt x="28573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9" name="SMARTInkAnnotation310"/>
          <p:cNvSpPr/>
          <p:nvPr/>
        </p:nvSpPr>
        <p:spPr>
          <a:xfrm>
            <a:off x="6000779" y="4314825"/>
            <a:ext cx="28547" cy="214313"/>
          </a:xfrm>
          <a:custGeom>
            <a:avLst/>
            <a:gdLst/>
            <a:ahLst/>
            <a:cxnLst/>
            <a:rect l="0" t="0" r="0" b="0"/>
            <a:pathLst>
              <a:path w="28547" h="214313">
                <a:moveTo>
                  <a:pt x="28546" y="0"/>
                </a:moveTo>
                <a:lnTo>
                  <a:pt x="28546" y="16792"/>
                </a:lnTo>
                <a:lnTo>
                  <a:pt x="27753" y="19925"/>
                </a:lnTo>
                <a:lnTo>
                  <a:pt x="26430" y="23603"/>
                </a:lnTo>
                <a:lnTo>
                  <a:pt x="24754" y="27641"/>
                </a:lnTo>
                <a:lnTo>
                  <a:pt x="23636" y="31921"/>
                </a:lnTo>
                <a:lnTo>
                  <a:pt x="22892" y="36362"/>
                </a:lnTo>
                <a:lnTo>
                  <a:pt x="22395" y="40909"/>
                </a:lnTo>
                <a:lnTo>
                  <a:pt x="21271" y="45529"/>
                </a:lnTo>
                <a:lnTo>
                  <a:pt x="19727" y="50196"/>
                </a:lnTo>
                <a:lnTo>
                  <a:pt x="17904" y="54895"/>
                </a:lnTo>
                <a:lnTo>
                  <a:pt x="16689" y="59616"/>
                </a:lnTo>
                <a:lnTo>
                  <a:pt x="15879" y="64350"/>
                </a:lnTo>
                <a:lnTo>
                  <a:pt x="15339" y="69093"/>
                </a:lnTo>
                <a:lnTo>
                  <a:pt x="14185" y="73843"/>
                </a:lnTo>
                <a:lnTo>
                  <a:pt x="12622" y="78598"/>
                </a:lnTo>
                <a:lnTo>
                  <a:pt x="10787" y="83354"/>
                </a:lnTo>
                <a:lnTo>
                  <a:pt x="9563" y="88113"/>
                </a:lnTo>
                <a:lnTo>
                  <a:pt x="8747" y="92873"/>
                </a:lnTo>
                <a:lnTo>
                  <a:pt x="8203" y="97634"/>
                </a:lnTo>
                <a:lnTo>
                  <a:pt x="2420" y="160073"/>
                </a:lnTo>
                <a:lnTo>
                  <a:pt x="294" y="188404"/>
                </a:lnTo>
                <a:lnTo>
                  <a:pt x="115" y="193007"/>
                </a:lnTo>
                <a:lnTo>
                  <a:pt x="14" y="200062"/>
                </a:lnTo>
                <a:lnTo>
                  <a:pt x="0" y="202431"/>
                </a:lnTo>
                <a:lnTo>
                  <a:pt x="784" y="204010"/>
                </a:lnTo>
                <a:lnTo>
                  <a:pt x="2101" y="205063"/>
                </a:lnTo>
                <a:lnTo>
                  <a:pt x="3772" y="205765"/>
                </a:lnTo>
                <a:lnTo>
                  <a:pt x="4886" y="207026"/>
                </a:lnTo>
                <a:lnTo>
                  <a:pt x="5629" y="208661"/>
                </a:lnTo>
                <a:lnTo>
                  <a:pt x="7115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0" name="SMARTInkAnnotation311"/>
          <p:cNvSpPr/>
          <p:nvPr/>
        </p:nvSpPr>
        <p:spPr>
          <a:xfrm>
            <a:off x="6129346" y="4300537"/>
            <a:ext cx="113201" cy="260374"/>
          </a:xfrm>
          <a:custGeom>
            <a:avLst/>
            <a:gdLst/>
            <a:ahLst/>
            <a:cxnLst/>
            <a:rect l="0" t="0" r="0" b="0"/>
            <a:pathLst>
              <a:path w="113201" h="260374">
                <a:moveTo>
                  <a:pt x="35710" y="0"/>
                </a:moveTo>
                <a:lnTo>
                  <a:pt x="29559" y="0"/>
                </a:lnTo>
                <a:lnTo>
                  <a:pt x="29228" y="794"/>
                </a:lnTo>
                <a:lnTo>
                  <a:pt x="28697" y="7771"/>
                </a:lnTo>
                <a:lnTo>
                  <a:pt x="28653" y="9943"/>
                </a:lnTo>
                <a:lnTo>
                  <a:pt x="27831" y="12185"/>
                </a:lnTo>
                <a:lnTo>
                  <a:pt x="24800" y="16792"/>
                </a:lnTo>
                <a:lnTo>
                  <a:pt x="22924" y="23603"/>
                </a:lnTo>
                <a:lnTo>
                  <a:pt x="22423" y="27641"/>
                </a:lnTo>
                <a:lnTo>
                  <a:pt x="21296" y="31922"/>
                </a:lnTo>
                <a:lnTo>
                  <a:pt x="19751" y="36363"/>
                </a:lnTo>
                <a:lnTo>
                  <a:pt x="17927" y="40910"/>
                </a:lnTo>
                <a:lnTo>
                  <a:pt x="16711" y="45529"/>
                </a:lnTo>
                <a:lnTo>
                  <a:pt x="15900" y="50197"/>
                </a:lnTo>
                <a:lnTo>
                  <a:pt x="15359" y="54896"/>
                </a:lnTo>
                <a:lnTo>
                  <a:pt x="14205" y="59616"/>
                </a:lnTo>
                <a:lnTo>
                  <a:pt x="12642" y="64351"/>
                </a:lnTo>
                <a:lnTo>
                  <a:pt x="10807" y="69094"/>
                </a:lnTo>
                <a:lnTo>
                  <a:pt x="9583" y="74638"/>
                </a:lnTo>
                <a:lnTo>
                  <a:pt x="8767" y="80715"/>
                </a:lnTo>
                <a:lnTo>
                  <a:pt x="8223" y="87147"/>
                </a:lnTo>
                <a:lnTo>
                  <a:pt x="7067" y="93023"/>
                </a:lnTo>
                <a:lnTo>
                  <a:pt x="5502" y="98528"/>
                </a:lnTo>
                <a:lnTo>
                  <a:pt x="3665" y="103785"/>
                </a:lnTo>
                <a:lnTo>
                  <a:pt x="2440" y="109672"/>
                </a:lnTo>
                <a:lnTo>
                  <a:pt x="1624" y="115977"/>
                </a:lnTo>
                <a:lnTo>
                  <a:pt x="1080" y="122562"/>
                </a:lnTo>
                <a:lnTo>
                  <a:pt x="717" y="128539"/>
                </a:lnTo>
                <a:lnTo>
                  <a:pt x="314" y="139414"/>
                </a:lnTo>
                <a:lnTo>
                  <a:pt x="87" y="154462"/>
                </a:lnTo>
                <a:lnTo>
                  <a:pt x="0" y="187120"/>
                </a:lnTo>
                <a:lnTo>
                  <a:pt x="791" y="193009"/>
                </a:lnTo>
                <a:lnTo>
                  <a:pt x="2111" y="198523"/>
                </a:lnTo>
                <a:lnTo>
                  <a:pt x="3786" y="203786"/>
                </a:lnTo>
                <a:lnTo>
                  <a:pt x="5646" y="211751"/>
                </a:lnTo>
                <a:lnTo>
                  <a:pt x="7267" y="218730"/>
                </a:lnTo>
                <a:lnTo>
                  <a:pt x="8810" y="222814"/>
                </a:lnTo>
                <a:lnTo>
                  <a:pt x="10633" y="227124"/>
                </a:lnTo>
                <a:lnTo>
                  <a:pt x="15817" y="233172"/>
                </a:lnTo>
                <a:lnTo>
                  <a:pt x="23242" y="240379"/>
                </a:lnTo>
                <a:lnTo>
                  <a:pt x="44712" y="259590"/>
                </a:lnTo>
                <a:lnTo>
                  <a:pt x="48062" y="260373"/>
                </a:lnTo>
                <a:lnTo>
                  <a:pt x="51882" y="260100"/>
                </a:lnTo>
                <a:lnTo>
                  <a:pt x="56016" y="259125"/>
                </a:lnTo>
                <a:lnTo>
                  <a:pt x="59566" y="258475"/>
                </a:lnTo>
                <a:lnTo>
                  <a:pt x="62727" y="258042"/>
                </a:lnTo>
                <a:lnTo>
                  <a:pt x="65627" y="257753"/>
                </a:lnTo>
                <a:lnTo>
                  <a:pt x="68355" y="256766"/>
                </a:lnTo>
                <a:lnTo>
                  <a:pt x="70967" y="255315"/>
                </a:lnTo>
                <a:lnTo>
                  <a:pt x="73502" y="253554"/>
                </a:lnTo>
                <a:lnTo>
                  <a:pt x="75193" y="251586"/>
                </a:lnTo>
                <a:lnTo>
                  <a:pt x="76319" y="249480"/>
                </a:lnTo>
                <a:lnTo>
                  <a:pt x="78365" y="244230"/>
                </a:lnTo>
                <a:lnTo>
                  <a:pt x="81919" y="236605"/>
                </a:lnTo>
                <a:lnTo>
                  <a:pt x="83979" y="233143"/>
                </a:lnTo>
                <a:lnTo>
                  <a:pt x="86146" y="230041"/>
                </a:lnTo>
                <a:lnTo>
                  <a:pt x="88384" y="227180"/>
                </a:lnTo>
                <a:lnTo>
                  <a:pt x="90670" y="223684"/>
                </a:lnTo>
                <a:lnTo>
                  <a:pt x="92987" y="219767"/>
                </a:lnTo>
                <a:lnTo>
                  <a:pt x="95326" y="215567"/>
                </a:lnTo>
                <a:lnTo>
                  <a:pt x="97925" y="208785"/>
                </a:lnTo>
                <a:lnTo>
                  <a:pt x="99873" y="202330"/>
                </a:lnTo>
                <a:lnTo>
                  <a:pt x="101505" y="198388"/>
                </a:lnTo>
                <a:lnTo>
                  <a:pt x="104639" y="190566"/>
                </a:lnTo>
                <a:lnTo>
                  <a:pt x="106033" y="184444"/>
                </a:lnTo>
                <a:lnTo>
                  <a:pt x="108769" y="179077"/>
                </a:lnTo>
                <a:lnTo>
                  <a:pt x="110609" y="176535"/>
                </a:lnTo>
                <a:lnTo>
                  <a:pt x="112655" y="171594"/>
                </a:lnTo>
                <a:lnTo>
                  <a:pt x="113200" y="169164"/>
                </a:lnTo>
                <a:lnTo>
                  <a:pt x="112770" y="166751"/>
                </a:lnTo>
                <a:lnTo>
                  <a:pt x="110175" y="161954"/>
                </a:lnTo>
                <a:lnTo>
                  <a:pt x="108493" y="157175"/>
                </a:lnTo>
                <a:lnTo>
                  <a:pt x="108045" y="154790"/>
                </a:lnTo>
                <a:lnTo>
                  <a:pt x="106952" y="153200"/>
                </a:lnTo>
                <a:lnTo>
                  <a:pt x="105430" y="152139"/>
                </a:lnTo>
                <a:lnTo>
                  <a:pt x="103621" y="151432"/>
                </a:lnTo>
                <a:lnTo>
                  <a:pt x="102415" y="150168"/>
                </a:lnTo>
                <a:lnTo>
                  <a:pt x="101611" y="148530"/>
                </a:lnTo>
                <a:lnTo>
                  <a:pt x="101076" y="146645"/>
                </a:lnTo>
                <a:lnTo>
                  <a:pt x="99924" y="145389"/>
                </a:lnTo>
                <a:lnTo>
                  <a:pt x="98363" y="144550"/>
                </a:lnTo>
                <a:lnTo>
                  <a:pt x="96529" y="143992"/>
                </a:lnTo>
                <a:lnTo>
                  <a:pt x="94512" y="144414"/>
                </a:lnTo>
                <a:lnTo>
                  <a:pt x="92374" y="145488"/>
                </a:lnTo>
                <a:lnTo>
                  <a:pt x="90155" y="146999"/>
                </a:lnTo>
                <a:lnTo>
                  <a:pt x="87881" y="148005"/>
                </a:lnTo>
                <a:lnTo>
                  <a:pt x="85572" y="148677"/>
                </a:lnTo>
                <a:lnTo>
                  <a:pt x="83239" y="149124"/>
                </a:lnTo>
                <a:lnTo>
                  <a:pt x="80890" y="150216"/>
                </a:lnTo>
                <a:lnTo>
                  <a:pt x="78530" y="151738"/>
                </a:lnTo>
                <a:lnTo>
                  <a:pt x="76163" y="153546"/>
                </a:lnTo>
                <a:lnTo>
                  <a:pt x="73791" y="155546"/>
                </a:lnTo>
                <a:lnTo>
                  <a:pt x="71416" y="157672"/>
                </a:lnTo>
                <a:lnTo>
                  <a:pt x="66661" y="162152"/>
                </a:lnTo>
                <a:lnTo>
                  <a:pt x="54759" y="173861"/>
                </a:lnTo>
                <a:lnTo>
                  <a:pt x="52378" y="177026"/>
                </a:lnTo>
                <a:lnTo>
                  <a:pt x="49997" y="180723"/>
                </a:lnTo>
                <a:lnTo>
                  <a:pt x="47616" y="184776"/>
                </a:lnTo>
                <a:lnTo>
                  <a:pt x="45235" y="188272"/>
                </a:lnTo>
                <a:lnTo>
                  <a:pt x="42854" y="191396"/>
                </a:lnTo>
                <a:lnTo>
                  <a:pt x="40472" y="194272"/>
                </a:lnTo>
                <a:lnTo>
                  <a:pt x="38091" y="196983"/>
                </a:lnTo>
                <a:lnTo>
                  <a:pt x="35710" y="199585"/>
                </a:lnTo>
                <a:lnTo>
                  <a:pt x="30947" y="204592"/>
                </a:lnTo>
                <a:lnTo>
                  <a:pt x="26185" y="209463"/>
                </a:lnTo>
                <a:lnTo>
                  <a:pt x="24598" y="211873"/>
                </a:lnTo>
                <a:lnTo>
                  <a:pt x="22833" y="216668"/>
                </a:lnTo>
                <a:lnTo>
                  <a:pt x="21840" y="223830"/>
                </a:lnTo>
                <a:lnTo>
                  <a:pt x="21547" y="230979"/>
                </a:lnTo>
                <a:lnTo>
                  <a:pt x="21422" y="23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1" name="SMARTInkAnnotation312"/>
          <p:cNvSpPr/>
          <p:nvPr/>
        </p:nvSpPr>
        <p:spPr>
          <a:xfrm>
            <a:off x="6407952" y="4400560"/>
            <a:ext cx="249900" cy="142739"/>
          </a:xfrm>
          <a:custGeom>
            <a:avLst/>
            <a:gdLst/>
            <a:ahLst/>
            <a:cxnLst/>
            <a:rect l="0" t="0" r="0" b="0"/>
            <a:pathLst>
              <a:path w="249900" h="142739">
                <a:moveTo>
                  <a:pt x="71429" y="14277"/>
                </a:moveTo>
                <a:lnTo>
                  <a:pt x="61486" y="14277"/>
                </a:lnTo>
                <a:lnTo>
                  <a:pt x="60038" y="13484"/>
                </a:lnTo>
                <a:lnTo>
                  <a:pt x="59073" y="12161"/>
                </a:lnTo>
                <a:lnTo>
                  <a:pt x="58428" y="10485"/>
                </a:lnTo>
                <a:lnTo>
                  <a:pt x="57206" y="9368"/>
                </a:lnTo>
                <a:lnTo>
                  <a:pt x="55597" y="8623"/>
                </a:lnTo>
                <a:lnTo>
                  <a:pt x="51104" y="7428"/>
                </a:lnTo>
                <a:lnTo>
                  <a:pt x="43944" y="7159"/>
                </a:lnTo>
                <a:lnTo>
                  <a:pt x="39384" y="7141"/>
                </a:lnTo>
                <a:lnTo>
                  <a:pt x="37366" y="7932"/>
                </a:lnTo>
                <a:lnTo>
                  <a:pt x="33007" y="10928"/>
                </a:lnTo>
                <a:lnTo>
                  <a:pt x="28424" y="14906"/>
                </a:lnTo>
                <a:lnTo>
                  <a:pt x="23740" y="19319"/>
                </a:lnTo>
                <a:lnTo>
                  <a:pt x="19013" y="23926"/>
                </a:lnTo>
                <a:lnTo>
                  <a:pt x="16641" y="27060"/>
                </a:lnTo>
                <a:lnTo>
                  <a:pt x="14266" y="30736"/>
                </a:lnTo>
                <a:lnTo>
                  <a:pt x="11889" y="34775"/>
                </a:lnTo>
                <a:lnTo>
                  <a:pt x="10305" y="38261"/>
                </a:lnTo>
                <a:lnTo>
                  <a:pt x="9248" y="41379"/>
                </a:lnTo>
                <a:lnTo>
                  <a:pt x="8544" y="44251"/>
                </a:lnTo>
                <a:lnTo>
                  <a:pt x="7281" y="47754"/>
                </a:lnTo>
                <a:lnTo>
                  <a:pt x="5645" y="51676"/>
                </a:lnTo>
                <a:lnTo>
                  <a:pt x="3760" y="55879"/>
                </a:lnTo>
                <a:lnTo>
                  <a:pt x="2504" y="60268"/>
                </a:lnTo>
                <a:lnTo>
                  <a:pt x="1667" y="64781"/>
                </a:lnTo>
                <a:lnTo>
                  <a:pt x="1108" y="69378"/>
                </a:lnTo>
                <a:lnTo>
                  <a:pt x="736" y="74030"/>
                </a:lnTo>
                <a:lnTo>
                  <a:pt x="488" y="78719"/>
                </a:lnTo>
                <a:lnTo>
                  <a:pt x="212" y="88162"/>
                </a:lnTo>
                <a:lnTo>
                  <a:pt x="0" y="122406"/>
                </a:lnTo>
                <a:lnTo>
                  <a:pt x="791" y="125257"/>
                </a:lnTo>
                <a:lnTo>
                  <a:pt x="2112" y="127951"/>
                </a:lnTo>
                <a:lnTo>
                  <a:pt x="3786" y="130541"/>
                </a:lnTo>
                <a:lnTo>
                  <a:pt x="5697" y="133062"/>
                </a:lnTo>
                <a:lnTo>
                  <a:pt x="7763" y="135536"/>
                </a:lnTo>
                <a:lnTo>
                  <a:pt x="9936" y="137978"/>
                </a:lnTo>
                <a:lnTo>
                  <a:pt x="12177" y="139607"/>
                </a:lnTo>
                <a:lnTo>
                  <a:pt x="16784" y="141417"/>
                </a:lnTo>
                <a:lnTo>
                  <a:pt x="23594" y="142221"/>
                </a:lnTo>
                <a:lnTo>
                  <a:pt x="31120" y="142579"/>
                </a:lnTo>
                <a:lnTo>
                  <a:pt x="37109" y="142738"/>
                </a:lnTo>
                <a:lnTo>
                  <a:pt x="44534" y="140691"/>
                </a:lnTo>
                <a:lnTo>
                  <a:pt x="48737" y="139035"/>
                </a:lnTo>
                <a:lnTo>
                  <a:pt x="53919" y="136343"/>
                </a:lnTo>
                <a:lnTo>
                  <a:pt x="59756" y="132960"/>
                </a:lnTo>
                <a:lnTo>
                  <a:pt x="66028" y="129118"/>
                </a:lnTo>
                <a:lnTo>
                  <a:pt x="71797" y="124969"/>
                </a:lnTo>
                <a:lnTo>
                  <a:pt x="77230" y="120615"/>
                </a:lnTo>
                <a:lnTo>
                  <a:pt x="82440" y="116125"/>
                </a:lnTo>
                <a:lnTo>
                  <a:pt x="86707" y="111545"/>
                </a:lnTo>
                <a:lnTo>
                  <a:pt x="90346" y="106903"/>
                </a:lnTo>
                <a:lnTo>
                  <a:pt x="93565" y="102222"/>
                </a:lnTo>
                <a:lnTo>
                  <a:pt x="97298" y="97513"/>
                </a:lnTo>
                <a:lnTo>
                  <a:pt x="101376" y="92787"/>
                </a:lnTo>
                <a:lnTo>
                  <a:pt x="105681" y="88048"/>
                </a:lnTo>
                <a:lnTo>
                  <a:pt x="109345" y="83302"/>
                </a:lnTo>
                <a:lnTo>
                  <a:pt x="112581" y="78550"/>
                </a:lnTo>
                <a:lnTo>
                  <a:pt x="115533" y="73794"/>
                </a:lnTo>
                <a:lnTo>
                  <a:pt x="118294" y="69036"/>
                </a:lnTo>
                <a:lnTo>
                  <a:pt x="123478" y="59517"/>
                </a:lnTo>
                <a:lnTo>
                  <a:pt x="130860" y="45232"/>
                </a:lnTo>
                <a:lnTo>
                  <a:pt x="133275" y="41264"/>
                </a:lnTo>
                <a:lnTo>
                  <a:pt x="135678" y="37824"/>
                </a:lnTo>
                <a:lnTo>
                  <a:pt x="138075" y="34738"/>
                </a:lnTo>
                <a:lnTo>
                  <a:pt x="140466" y="31886"/>
                </a:lnTo>
                <a:lnTo>
                  <a:pt x="142853" y="29192"/>
                </a:lnTo>
                <a:lnTo>
                  <a:pt x="145239" y="26601"/>
                </a:lnTo>
                <a:lnTo>
                  <a:pt x="146830" y="24081"/>
                </a:lnTo>
                <a:lnTo>
                  <a:pt x="147890" y="21607"/>
                </a:lnTo>
                <a:lnTo>
                  <a:pt x="148596" y="19164"/>
                </a:lnTo>
                <a:lnTo>
                  <a:pt x="149067" y="16741"/>
                </a:lnTo>
                <a:lnTo>
                  <a:pt x="149382" y="14332"/>
                </a:lnTo>
                <a:lnTo>
                  <a:pt x="149887" y="8555"/>
                </a:lnTo>
                <a:lnTo>
                  <a:pt x="149974" y="11347"/>
                </a:lnTo>
                <a:lnTo>
                  <a:pt x="149999" y="17201"/>
                </a:lnTo>
                <a:lnTo>
                  <a:pt x="149209" y="19401"/>
                </a:lnTo>
                <a:lnTo>
                  <a:pt x="147889" y="21662"/>
                </a:lnTo>
                <a:lnTo>
                  <a:pt x="146215" y="23963"/>
                </a:lnTo>
                <a:lnTo>
                  <a:pt x="145099" y="26291"/>
                </a:lnTo>
                <a:lnTo>
                  <a:pt x="144355" y="28636"/>
                </a:lnTo>
                <a:lnTo>
                  <a:pt x="143859" y="30994"/>
                </a:lnTo>
                <a:lnTo>
                  <a:pt x="142734" y="34153"/>
                </a:lnTo>
                <a:lnTo>
                  <a:pt x="141191" y="37846"/>
                </a:lnTo>
                <a:lnTo>
                  <a:pt x="139368" y="41896"/>
                </a:lnTo>
                <a:lnTo>
                  <a:pt x="138153" y="46184"/>
                </a:lnTo>
                <a:lnTo>
                  <a:pt x="137343" y="50629"/>
                </a:lnTo>
                <a:lnTo>
                  <a:pt x="136803" y="55181"/>
                </a:lnTo>
                <a:lnTo>
                  <a:pt x="136443" y="59803"/>
                </a:lnTo>
                <a:lnTo>
                  <a:pt x="136203" y="64471"/>
                </a:lnTo>
                <a:lnTo>
                  <a:pt x="136043" y="69171"/>
                </a:lnTo>
                <a:lnTo>
                  <a:pt x="140699" y="75480"/>
                </a:lnTo>
                <a:lnTo>
                  <a:pt x="148565" y="82860"/>
                </a:lnTo>
                <a:lnTo>
                  <a:pt x="158571" y="90955"/>
                </a:lnTo>
                <a:lnTo>
                  <a:pt x="166037" y="96353"/>
                </a:lnTo>
                <a:lnTo>
                  <a:pt x="171807" y="99950"/>
                </a:lnTo>
                <a:lnTo>
                  <a:pt x="176447" y="102349"/>
                </a:lnTo>
                <a:lnTo>
                  <a:pt x="180335" y="103155"/>
                </a:lnTo>
                <a:lnTo>
                  <a:pt x="183721" y="102898"/>
                </a:lnTo>
                <a:lnTo>
                  <a:pt x="190393" y="101289"/>
                </a:lnTo>
                <a:lnTo>
                  <a:pt x="194394" y="100860"/>
                </a:lnTo>
                <a:lnTo>
                  <a:pt x="198650" y="100574"/>
                </a:lnTo>
                <a:lnTo>
                  <a:pt x="202280" y="99590"/>
                </a:lnTo>
                <a:lnTo>
                  <a:pt x="208430" y="96379"/>
                </a:lnTo>
                <a:lnTo>
                  <a:pt x="213811" y="94424"/>
                </a:lnTo>
                <a:lnTo>
                  <a:pt x="216356" y="93902"/>
                </a:lnTo>
                <a:lnTo>
                  <a:pt x="221302" y="91206"/>
                </a:lnTo>
                <a:lnTo>
                  <a:pt x="226145" y="87361"/>
                </a:lnTo>
                <a:lnTo>
                  <a:pt x="230944" y="83007"/>
                </a:lnTo>
                <a:lnTo>
                  <a:pt x="235723" y="78426"/>
                </a:lnTo>
                <a:lnTo>
                  <a:pt x="248611" y="65686"/>
                </a:lnTo>
                <a:lnTo>
                  <a:pt x="249081" y="63631"/>
                </a:lnTo>
                <a:lnTo>
                  <a:pt x="249395" y="60674"/>
                </a:lnTo>
                <a:lnTo>
                  <a:pt x="249605" y="57114"/>
                </a:lnTo>
                <a:lnTo>
                  <a:pt x="249837" y="51043"/>
                </a:lnTo>
                <a:lnTo>
                  <a:pt x="249899" y="48313"/>
                </a:lnTo>
                <a:lnTo>
                  <a:pt x="249147" y="45699"/>
                </a:lnTo>
                <a:lnTo>
                  <a:pt x="247851" y="43163"/>
                </a:lnTo>
                <a:lnTo>
                  <a:pt x="246193" y="40678"/>
                </a:lnTo>
                <a:lnTo>
                  <a:pt x="245089" y="38228"/>
                </a:lnTo>
                <a:lnTo>
                  <a:pt x="244352" y="35800"/>
                </a:lnTo>
                <a:lnTo>
                  <a:pt x="243862" y="33389"/>
                </a:lnTo>
                <a:lnTo>
                  <a:pt x="242741" y="30987"/>
                </a:lnTo>
                <a:lnTo>
                  <a:pt x="241199" y="28592"/>
                </a:lnTo>
                <a:lnTo>
                  <a:pt x="239377" y="26201"/>
                </a:lnTo>
                <a:lnTo>
                  <a:pt x="237370" y="23814"/>
                </a:lnTo>
                <a:lnTo>
                  <a:pt x="235238" y="21429"/>
                </a:lnTo>
                <a:lnTo>
                  <a:pt x="230752" y="16662"/>
                </a:lnTo>
                <a:lnTo>
                  <a:pt x="219038" y="4753"/>
                </a:lnTo>
                <a:lnTo>
                  <a:pt x="216666" y="3165"/>
                </a:lnTo>
                <a:lnTo>
                  <a:pt x="211915" y="1401"/>
                </a:lnTo>
                <a:lnTo>
                  <a:pt x="204776" y="408"/>
                </a:lnTo>
                <a:lnTo>
                  <a:pt x="197635" y="114"/>
                </a:lnTo>
                <a:lnTo>
                  <a:pt x="185729" y="6"/>
                </a:lnTo>
                <a:lnTo>
                  <a:pt x="183348" y="0"/>
                </a:lnTo>
                <a:lnTo>
                  <a:pt x="180966" y="1585"/>
                </a:lnTo>
                <a:lnTo>
                  <a:pt x="178585" y="4228"/>
                </a:lnTo>
                <a:lnTo>
                  <a:pt x="176205" y="7578"/>
                </a:lnTo>
                <a:lnTo>
                  <a:pt x="173823" y="10604"/>
                </a:lnTo>
                <a:lnTo>
                  <a:pt x="171441" y="13417"/>
                </a:lnTo>
                <a:lnTo>
                  <a:pt x="169060" y="16084"/>
                </a:lnTo>
                <a:lnTo>
                  <a:pt x="164298" y="21166"/>
                </a:lnTo>
                <a:lnTo>
                  <a:pt x="154773" y="30896"/>
                </a:lnTo>
                <a:lnTo>
                  <a:pt x="153185" y="33294"/>
                </a:lnTo>
                <a:lnTo>
                  <a:pt x="152127" y="35686"/>
                </a:lnTo>
                <a:lnTo>
                  <a:pt x="150010" y="428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2" name="SMARTInkAnnotation313"/>
          <p:cNvSpPr/>
          <p:nvPr/>
        </p:nvSpPr>
        <p:spPr>
          <a:xfrm>
            <a:off x="6693693" y="4371977"/>
            <a:ext cx="121026" cy="142755"/>
          </a:xfrm>
          <a:custGeom>
            <a:avLst/>
            <a:gdLst/>
            <a:ahLst/>
            <a:cxnLst/>
            <a:rect l="0" t="0" r="0" b="0"/>
            <a:pathLst>
              <a:path w="121026" h="142755">
                <a:moveTo>
                  <a:pt x="42863" y="7142"/>
                </a:moveTo>
                <a:lnTo>
                  <a:pt x="42863" y="3349"/>
                </a:lnTo>
                <a:lnTo>
                  <a:pt x="43657" y="2232"/>
                </a:lnTo>
                <a:lnTo>
                  <a:pt x="44980" y="1487"/>
                </a:lnTo>
                <a:lnTo>
                  <a:pt x="49014" y="292"/>
                </a:lnTo>
                <a:lnTo>
                  <a:pt x="51682" y="128"/>
                </a:lnTo>
                <a:lnTo>
                  <a:pt x="56830" y="6"/>
                </a:lnTo>
                <a:lnTo>
                  <a:pt x="53264" y="0"/>
                </a:lnTo>
                <a:lnTo>
                  <a:pt x="52178" y="793"/>
                </a:lnTo>
                <a:lnTo>
                  <a:pt x="51454" y="2115"/>
                </a:lnTo>
                <a:lnTo>
                  <a:pt x="50972" y="3791"/>
                </a:lnTo>
                <a:lnTo>
                  <a:pt x="48319" y="7769"/>
                </a:lnTo>
                <a:lnTo>
                  <a:pt x="46501" y="9941"/>
                </a:lnTo>
                <a:lnTo>
                  <a:pt x="32563" y="28167"/>
                </a:lnTo>
                <a:lnTo>
                  <a:pt x="28854" y="33859"/>
                </a:lnTo>
                <a:lnTo>
                  <a:pt x="26379" y="38447"/>
                </a:lnTo>
                <a:lnTo>
                  <a:pt x="24730" y="42300"/>
                </a:lnTo>
                <a:lnTo>
                  <a:pt x="24424" y="44867"/>
                </a:lnTo>
                <a:lnTo>
                  <a:pt x="25014" y="46580"/>
                </a:lnTo>
                <a:lnTo>
                  <a:pt x="26201" y="47721"/>
                </a:lnTo>
                <a:lnTo>
                  <a:pt x="27786" y="48482"/>
                </a:lnTo>
                <a:lnTo>
                  <a:pt x="29637" y="48989"/>
                </a:lnTo>
                <a:lnTo>
                  <a:pt x="31665" y="49328"/>
                </a:lnTo>
                <a:lnTo>
                  <a:pt x="33810" y="49553"/>
                </a:lnTo>
                <a:lnTo>
                  <a:pt x="36034" y="49703"/>
                </a:lnTo>
                <a:lnTo>
                  <a:pt x="38310" y="49803"/>
                </a:lnTo>
                <a:lnTo>
                  <a:pt x="45073" y="49915"/>
                </a:lnTo>
                <a:lnTo>
                  <a:pt x="66387" y="49999"/>
                </a:lnTo>
                <a:lnTo>
                  <a:pt x="69658" y="50794"/>
                </a:lnTo>
                <a:lnTo>
                  <a:pt x="73426" y="52118"/>
                </a:lnTo>
                <a:lnTo>
                  <a:pt x="77527" y="53795"/>
                </a:lnTo>
                <a:lnTo>
                  <a:pt x="81053" y="54912"/>
                </a:lnTo>
                <a:lnTo>
                  <a:pt x="84198" y="55657"/>
                </a:lnTo>
                <a:lnTo>
                  <a:pt x="87088" y="56155"/>
                </a:lnTo>
                <a:lnTo>
                  <a:pt x="89809" y="57279"/>
                </a:lnTo>
                <a:lnTo>
                  <a:pt x="92416" y="58823"/>
                </a:lnTo>
                <a:lnTo>
                  <a:pt x="94949" y="60646"/>
                </a:lnTo>
                <a:lnTo>
                  <a:pt x="97430" y="61861"/>
                </a:lnTo>
                <a:lnTo>
                  <a:pt x="99879" y="62671"/>
                </a:lnTo>
                <a:lnTo>
                  <a:pt x="102304" y="63211"/>
                </a:lnTo>
                <a:lnTo>
                  <a:pt x="104716" y="64365"/>
                </a:lnTo>
                <a:lnTo>
                  <a:pt x="107117" y="65928"/>
                </a:lnTo>
                <a:lnTo>
                  <a:pt x="109511" y="67764"/>
                </a:lnTo>
                <a:lnTo>
                  <a:pt x="111902" y="69781"/>
                </a:lnTo>
                <a:lnTo>
                  <a:pt x="114289" y="71920"/>
                </a:lnTo>
                <a:lnTo>
                  <a:pt x="116674" y="74140"/>
                </a:lnTo>
                <a:lnTo>
                  <a:pt x="118264" y="76413"/>
                </a:lnTo>
                <a:lnTo>
                  <a:pt x="119325" y="78723"/>
                </a:lnTo>
                <a:lnTo>
                  <a:pt x="120031" y="81056"/>
                </a:lnTo>
                <a:lnTo>
                  <a:pt x="120502" y="83405"/>
                </a:lnTo>
                <a:lnTo>
                  <a:pt x="120816" y="85765"/>
                </a:lnTo>
                <a:lnTo>
                  <a:pt x="121025" y="88132"/>
                </a:lnTo>
                <a:lnTo>
                  <a:pt x="120372" y="90504"/>
                </a:lnTo>
                <a:lnTo>
                  <a:pt x="119142" y="92879"/>
                </a:lnTo>
                <a:lnTo>
                  <a:pt x="117528" y="95256"/>
                </a:lnTo>
                <a:lnTo>
                  <a:pt x="115658" y="97635"/>
                </a:lnTo>
                <a:lnTo>
                  <a:pt x="113618" y="100014"/>
                </a:lnTo>
                <a:lnTo>
                  <a:pt x="111465" y="102394"/>
                </a:lnTo>
                <a:lnTo>
                  <a:pt x="106955" y="107155"/>
                </a:lnTo>
                <a:lnTo>
                  <a:pt x="104640" y="109536"/>
                </a:lnTo>
                <a:lnTo>
                  <a:pt x="102304" y="112710"/>
                </a:lnTo>
                <a:lnTo>
                  <a:pt x="99953" y="116414"/>
                </a:lnTo>
                <a:lnTo>
                  <a:pt x="97592" y="120472"/>
                </a:lnTo>
                <a:lnTo>
                  <a:pt x="95224" y="123176"/>
                </a:lnTo>
                <a:lnTo>
                  <a:pt x="92852" y="124979"/>
                </a:lnTo>
                <a:lnTo>
                  <a:pt x="79549" y="131665"/>
                </a:lnTo>
                <a:lnTo>
                  <a:pt x="76051" y="133813"/>
                </a:lnTo>
                <a:lnTo>
                  <a:pt x="72926" y="136040"/>
                </a:lnTo>
                <a:lnTo>
                  <a:pt x="70049" y="138317"/>
                </a:lnTo>
                <a:lnTo>
                  <a:pt x="67337" y="139835"/>
                </a:lnTo>
                <a:lnTo>
                  <a:pt x="64735" y="140848"/>
                </a:lnTo>
                <a:lnTo>
                  <a:pt x="62207" y="141523"/>
                </a:lnTo>
                <a:lnTo>
                  <a:pt x="58934" y="141973"/>
                </a:lnTo>
                <a:lnTo>
                  <a:pt x="55164" y="142273"/>
                </a:lnTo>
                <a:lnTo>
                  <a:pt x="47537" y="142606"/>
                </a:lnTo>
                <a:lnTo>
                  <a:pt x="41501" y="142754"/>
                </a:lnTo>
                <a:lnTo>
                  <a:pt x="38780" y="142000"/>
                </a:lnTo>
                <a:lnTo>
                  <a:pt x="36172" y="140703"/>
                </a:lnTo>
                <a:lnTo>
                  <a:pt x="33640" y="139045"/>
                </a:lnTo>
                <a:lnTo>
                  <a:pt x="31158" y="137940"/>
                </a:lnTo>
                <a:lnTo>
                  <a:pt x="28709" y="137203"/>
                </a:lnTo>
                <a:lnTo>
                  <a:pt x="26284" y="136712"/>
                </a:lnTo>
                <a:lnTo>
                  <a:pt x="23872" y="136384"/>
                </a:lnTo>
                <a:lnTo>
                  <a:pt x="21472" y="136166"/>
                </a:lnTo>
                <a:lnTo>
                  <a:pt x="19077" y="136020"/>
                </a:lnTo>
                <a:lnTo>
                  <a:pt x="16687" y="135129"/>
                </a:lnTo>
                <a:lnTo>
                  <a:pt x="14300" y="133742"/>
                </a:lnTo>
                <a:lnTo>
                  <a:pt x="11915" y="132023"/>
                </a:lnTo>
                <a:lnTo>
                  <a:pt x="9531" y="130877"/>
                </a:lnTo>
                <a:lnTo>
                  <a:pt x="7147" y="130113"/>
                </a:lnTo>
                <a:lnTo>
                  <a:pt x="0" y="1285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3" name="SMARTInkAnnotation314"/>
          <p:cNvSpPr/>
          <p:nvPr/>
        </p:nvSpPr>
        <p:spPr>
          <a:xfrm>
            <a:off x="6929437" y="4272394"/>
            <a:ext cx="178595" cy="278175"/>
          </a:xfrm>
          <a:custGeom>
            <a:avLst/>
            <a:gdLst/>
            <a:ahLst/>
            <a:cxnLst/>
            <a:rect l="0" t="0" r="0" b="0"/>
            <a:pathLst>
              <a:path w="178595" h="278175">
                <a:moveTo>
                  <a:pt x="0" y="278174"/>
                </a:moveTo>
                <a:lnTo>
                  <a:pt x="0" y="205330"/>
                </a:lnTo>
                <a:lnTo>
                  <a:pt x="794" y="199448"/>
                </a:lnTo>
                <a:lnTo>
                  <a:pt x="2117" y="193940"/>
                </a:lnTo>
                <a:lnTo>
                  <a:pt x="9944" y="169901"/>
                </a:lnTo>
                <a:lnTo>
                  <a:pt x="11392" y="163130"/>
                </a:lnTo>
                <a:lnTo>
                  <a:pt x="12357" y="156234"/>
                </a:lnTo>
                <a:lnTo>
                  <a:pt x="13001" y="149256"/>
                </a:lnTo>
                <a:lnTo>
                  <a:pt x="15017" y="142222"/>
                </a:lnTo>
                <a:lnTo>
                  <a:pt x="17949" y="135152"/>
                </a:lnTo>
                <a:lnTo>
                  <a:pt x="21490" y="128057"/>
                </a:lnTo>
                <a:lnTo>
                  <a:pt x="24646" y="120946"/>
                </a:lnTo>
                <a:lnTo>
                  <a:pt x="27544" y="113824"/>
                </a:lnTo>
                <a:lnTo>
                  <a:pt x="30269" y="106696"/>
                </a:lnTo>
                <a:lnTo>
                  <a:pt x="37530" y="86074"/>
                </a:lnTo>
                <a:lnTo>
                  <a:pt x="41688" y="73907"/>
                </a:lnTo>
                <a:lnTo>
                  <a:pt x="45255" y="64209"/>
                </a:lnTo>
                <a:lnTo>
                  <a:pt x="48427" y="56156"/>
                </a:lnTo>
                <a:lnTo>
                  <a:pt x="51334" y="49199"/>
                </a:lnTo>
                <a:lnTo>
                  <a:pt x="56683" y="37237"/>
                </a:lnTo>
                <a:lnTo>
                  <a:pt x="59220" y="31825"/>
                </a:lnTo>
                <a:lnTo>
                  <a:pt x="64156" y="23694"/>
                </a:lnTo>
                <a:lnTo>
                  <a:pt x="68201" y="17434"/>
                </a:lnTo>
                <a:lnTo>
                  <a:pt x="71272" y="9448"/>
                </a:lnTo>
                <a:lnTo>
                  <a:pt x="76063" y="2848"/>
                </a:lnTo>
                <a:lnTo>
                  <a:pt x="77462" y="1026"/>
                </a:lnTo>
                <a:lnTo>
                  <a:pt x="78629" y="540"/>
                </a:lnTo>
                <a:lnTo>
                  <a:pt x="82042" y="0"/>
                </a:lnTo>
                <a:lnTo>
                  <a:pt x="83270" y="650"/>
                </a:lnTo>
                <a:lnTo>
                  <a:pt x="84089" y="1877"/>
                </a:lnTo>
                <a:lnTo>
                  <a:pt x="84634" y="3488"/>
                </a:lnTo>
                <a:lnTo>
                  <a:pt x="87357" y="7396"/>
                </a:lnTo>
                <a:lnTo>
                  <a:pt x="89195" y="9549"/>
                </a:lnTo>
                <a:lnTo>
                  <a:pt x="91213" y="10985"/>
                </a:lnTo>
                <a:lnTo>
                  <a:pt x="95572" y="12580"/>
                </a:lnTo>
                <a:lnTo>
                  <a:pt x="97052" y="14593"/>
                </a:lnTo>
                <a:lnTo>
                  <a:pt x="98697" y="21062"/>
                </a:lnTo>
                <a:lnTo>
                  <a:pt x="101545" y="27113"/>
                </a:lnTo>
                <a:lnTo>
                  <a:pt x="103415" y="29837"/>
                </a:lnTo>
                <a:lnTo>
                  <a:pt x="105494" y="37099"/>
                </a:lnTo>
                <a:lnTo>
                  <a:pt x="106418" y="45617"/>
                </a:lnTo>
                <a:lnTo>
                  <a:pt x="106664" y="50111"/>
                </a:lnTo>
                <a:lnTo>
                  <a:pt x="106828" y="54694"/>
                </a:lnTo>
                <a:lnTo>
                  <a:pt x="108525" y="60132"/>
                </a:lnTo>
                <a:lnTo>
                  <a:pt x="111244" y="66138"/>
                </a:lnTo>
                <a:lnTo>
                  <a:pt x="114644" y="72523"/>
                </a:lnTo>
                <a:lnTo>
                  <a:pt x="116911" y="79161"/>
                </a:lnTo>
                <a:lnTo>
                  <a:pt x="118422" y="85967"/>
                </a:lnTo>
                <a:lnTo>
                  <a:pt x="119429" y="92886"/>
                </a:lnTo>
                <a:lnTo>
                  <a:pt x="120895" y="99087"/>
                </a:lnTo>
                <a:lnTo>
                  <a:pt x="122665" y="104808"/>
                </a:lnTo>
                <a:lnTo>
                  <a:pt x="126749" y="116191"/>
                </a:lnTo>
                <a:lnTo>
                  <a:pt x="131211" y="129188"/>
                </a:lnTo>
                <a:lnTo>
                  <a:pt x="133511" y="135194"/>
                </a:lnTo>
                <a:lnTo>
                  <a:pt x="135839" y="140785"/>
                </a:lnTo>
                <a:lnTo>
                  <a:pt x="138184" y="146101"/>
                </a:lnTo>
                <a:lnTo>
                  <a:pt x="139747" y="151231"/>
                </a:lnTo>
                <a:lnTo>
                  <a:pt x="140790" y="156240"/>
                </a:lnTo>
                <a:lnTo>
                  <a:pt x="141485" y="161166"/>
                </a:lnTo>
                <a:lnTo>
                  <a:pt x="142742" y="166831"/>
                </a:lnTo>
                <a:lnTo>
                  <a:pt x="144374" y="172989"/>
                </a:lnTo>
                <a:lnTo>
                  <a:pt x="146256" y="179476"/>
                </a:lnTo>
                <a:lnTo>
                  <a:pt x="148304" y="184594"/>
                </a:lnTo>
                <a:lnTo>
                  <a:pt x="152697" y="192398"/>
                </a:lnTo>
                <a:lnTo>
                  <a:pt x="157294" y="200628"/>
                </a:lnTo>
                <a:lnTo>
                  <a:pt x="161190" y="208784"/>
                </a:lnTo>
                <a:lnTo>
                  <a:pt x="162922" y="215055"/>
                </a:lnTo>
                <a:lnTo>
                  <a:pt x="165808" y="222605"/>
                </a:lnTo>
                <a:lnTo>
                  <a:pt x="167688" y="226841"/>
                </a:lnTo>
                <a:lnTo>
                  <a:pt x="169736" y="229664"/>
                </a:lnTo>
                <a:lnTo>
                  <a:pt x="171896" y="231547"/>
                </a:lnTo>
                <a:lnTo>
                  <a:pt x="174128" y="232802"/>
                </a:lnTo>
                <a:lnTo>
                  <a:pt x="175617" y="234432"/>
                </a:lnTo>
                <a:lnTo>
                  <a:pt x="176609" y="236312"/>
                </a:lnTo>
                <a:lnTo>
                  <a:pt x="177712" y="240519"/>
                </a:lnTo>
                <a:lnTo>
                  <a:pt x="178419" y="247570"/>
                </a:lnTo>
                <a:lnTo>
                  <a:pt x="178594" y="249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4" name="SMARTInkAnnotation315"/>
          <p:cNvSpPr/>
          <p:nvPr/>
        </p:nvSpPr>
        <p:spPr>
          <a:xfrm>
            <a:off x="6923286" y="4400550"/>
            <a:ext cx="241896" cy="35719"/>
          </a:xfrm>
          <a:custGeom>
            <a:avLst/>
            <a:gdLst/>
            <a:ahLst/>
            <a:cxnLst/>
            <a:rect l="0" t="0" r="0" b="0"/>
            <a:pathLst>
              <a:path w="241896" h="35719">
                <a:moveTo>
                  <a:pt x="6151" y="35718"/>
                </a:moveTo>
                <a:lnTo>
                  <a:pt x="0" y="35718"/>
                </a:lnTo>
                <a:lnTo>
                  <a:pt x="5245" y="35718"/>
                </a:lnTo>
                <a:lnTo>
                  <a:pt x="7135" y="34925"/>
                </a:lnTo>
                <a:lnTo>
                  <a:pt x="13468" y="31926"/>
                </a:lnTo>
                <a:lnTo>
                  <a:pt x="17378" y="30809"/>
                </a:lnTo>
                <a:lnTo>
                  <a:pt x="21573" y="30064"/>
                </a:lnTo>
                <a:lnTo>
                  <a:pt x="25958" y="29567"/>
                </a:lnTo>
                <a:lnTo>
                  <a:pt x="30467" y="28443"/>
                </a:lnTo>
                <a:lnTo>
                  <a:pt x="35062" y="26899"/>
                </a:lnTo>
                <a:lnTo>
                  <a:pt x="39713" y="25076"/>
                </a:lnTo>
                <a:lnTo>
                  <a:pt x="45194" y="23861"/>
                </a:lnTo>
                <a:lnTo>
                  <a:pt x="51230" y="23051"/>
                </a:lnTo>
                <a:lnTo>
                  <a:pt x="57635" y="22511"/>
                </a:lnTo>
                <a:lnTo>
                  <a:pt x="64286" y="21357"/>
                </a:lnTo>
                <a:lnTo>
                  <a:pt x="71101" y="19794"/>
                </a:lnTo>
                <a:lnTo>
                  <a:pt x="78026" y="17959"/>
                </a:lnTo>
                <a:lnTo>
                  <a:pt x="85818" y="16735"/>
                </a:lnTo>
                <a:lnTo>
                  <a:pt x="94187" y="15919"/>
                </a:lnTo>
                <a:lnTo>
                  <a:pt x="102943" y="15375"/>
                </a:lnTo>
                <a:lnTo>
                  <a:pt x="111159" y="14219"/>
                </a:lnTo>
                <a:lnTo>
                  <a:pt x="119019" y="12654"/>
                </a:lnTo>
                <a:lnTo>
                  <a:pt x="126641" y="10817"/>
                </a:lnTo>
                <a:lnTo>
                  <a:pt x="134102" y="9593"/>
                </a:lnTo>
                <a:lnTo>
                  <a:pt x="141458" y="8776"/>
                </a:lnTo>
                <a:lnTo>
                  <a:pt x="148744" y="8232"/>
                </a:lnTo>
                <a:lnTo>
                  <a:pt x="155981" y="7869"/>
                </a:lnTo>
                <a:lnTo>
                  <a:pt x="170374" y="7466"/>
                </a:lnTo>
                <a:lnTo>
                  <a:pt x="177545" y="6565"/>
                </a:lnTo>
                <a:lnTo>
                  <a:pt x="184708" y="5170"/>
                </a:lnTo>
                <a:lnTo>
                  <a:pt x="191864" y="3447"/>
                </a:lnTo>
                <a:lnTo>
                  <a:pt x="198222" y="2298"/>
                </a:lnTo>
                <a:lnTo>
                  <a:pt x="204048" y="1532"/>
                </a:lnTo>
                <a:lnTo>
                  <a:pt x="209520" y="1021"/>
                </a:lnTo>
                <a:lnTo>
                  <a:pt x="214755" y="680"/>
                </a:lnTo>
                <a:lnTo>
                  <a:pt x="219833" y="453"/>
                </a:lnTo>
                <a:lnTo>
                  <a:pt x="232447" y="134"/>
                </a:lnTo>
                <a:lnTo>
                  <a:pt x="2418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5" name="SMARTInkAnnotation316"/>
          <p:cNvSpPr/>
          <p:nvPr/>
        </p:nvSpPr>
        <p:spPr>
          <a:xfrm>
            <a:off x="5207793" y="4657753"/>
            <a:ext cx="1000126" cy="42539"/>
          </a:xfrm>
          <a:custGeom>
            <a:avLst/>
            <a:gdLst/>
            <a:ahLst/>
            <a:cxnLst/>
            <a:rect l="0" t="0" r="0" b="0"/>
            <a:pathLst>
              <a:path w="1000126" h="42539">
                <a:moveTo>
                  <a:pt x="0" y="21403"/>
                </a:moveTo>
                <a:lnTo>
                  <a:pt x="3793" y="21403"/>
                </a:lnTo>
                <a:lnTo>
                  <a:pt x="5703" y="22197"/>
                </a:lnTo>
                <a:lnTo>
                  <a:pt x="7771" y="23520"/>
                </a:lnTo>
                <a:lnTo>
                  <a:pt x="9943" y="25195"/>
                </a:lnTo>
                <a:lnTo>
                  <a:pt x="12185" y="26312"/>
                </a:lnTo>
                <a:lnTo>
                  <a:pt x="16793" y="27554"/>
                </a:lnTo>
                <a:lnTo>
                  <a:pt x="47061" y="28459"/>
                </a:lnTo>
                <a:lnTo>
                  <a:pt x="52806" y="29282"/>
                </a:lnTo>
                <a:lnTo>
                  <a:pt x="59017" y="30625"/>
                </a:lnTo>
                <a:lnTo>
                  <a:pt x="65538" y="32313"/>
                </a:lnTo>
                <a:lnTo>
                  <a:pt x="73061" y="33439"/>
                </a:lnTo>
                <a:lnTo>
                  <a:pt x="89887" y="34690"/>
                </a:lnTo>
                <a:lnTo>
                  <a:pt x="113417" y="35394"/>
                </a:lnTo>
                <a:lnTo>
                  <a:pt x="139262" y="35603"/>
                </a:lnTo>
                <a:lnTo>
                  <a:pt x="148404" y="36426"/>
                </a:lnTo>
                <a:lnTo>
                  <a:pt x="157674" y="37768"/>
                </a:lnTo>
                <a:lnTo>
                  <a:pt x="167028" y="39457"/>
                </a:lnTo>
                <a:lnTo>
                  <a:pt x="177234" y="40583"/>
                </a:lnTo>
                <a:lnTo>
                  <a:pt x="199157" y="41834"/>
                </a:lnTo>
                <a:lnTo>
                  <a:pt x="230019" y="42538"/>
                </a:lnTo>
                <a:lnTo>
                  <a:pt x="240659" y="41843"/>
                </a:lnTo>
                <a:lnTo>
                  <a:pt x="251720" y="40586"/>
                </a:lnTo>
                <a:lnTo>
                  <a:pt x="263064" y="38954"/>
                </a:lnTo>
                <a:lnTo>
                  <a:pt x="274595" y="37866"/>
                </a:lnTo>
                <a:lnTo>
                  <a:pt x="297991" y="36658"/>
                </a:lnTo>
                <a:lnTo>
                  <a:pt x="321617" y="36120"/>
                </a:lnTo>
                <a:lnTo>
                  <a:pt x="365331" y="35775"/>
                </a:lnTo>
                <a:lnTo>
                  <a:pt x="376110" y="34953"/>
                </a:lnTo>
                <a:lnTo>
                  <a:pt x="387265" y="33611"/>
                </a:lnTo>
                <a:lnTo>
                  <a:pt x="398671" y="31923"/>
                </a:lnTo>
                <a:lnTo>
                  <a:pt x="411038" y="30798"/>
                </a:lnTo>
                <a:lnTo>
                  <a:pt x="437477" y="29547"/>
                </a:lnTo>
                <a:lnTo>
                  <a:pt x="475345" y="28843"/>
                </a:lnTo>
                <a:lnTo>
                  <a:pt x="492316" y="27950"/>
                </a:lnTo>
                <a:lnTo>
                  <a:pt x="534455" y="24842"/>
                </a:lnTo>
                <a:lnTo>
                  <a:pt x="553947" y="22902"/>
                </a:lnTo>
                <a:lnTo>
                  <a:pt x="588305" y="18630"/>
                </a:lnTo>
                <a:lnTo>
                  <a:pt x="603341" y="17173"/>
                </a:lnTo>
                <a:lnTo>
                  <a:pt x="617334" y="16202"/>
                </a:lnTo>
                <a:lnTo>
                  <a:pt x="630631" y="15554"/>
                </a:lnTo>
                <a:lnTo>
                  <a:pt x="643465" y="14328"/>
                </a:lnTo>
                <a:lnTo>
                  <a:pt x="655989" y="12718"/>
                </a:lnTo>
                <a:lnTo>
                  <a:pt x="668307" y="10851"/>
                </a:lnTo>
                <a:lnTo>
                  <a:pt x="680489" y="9605"/>
                </a:lnTo>
                <a:lnTo>
                  <a:pt x="692578" y="8775"/>
                </a:lnTo>
                <a:lnTo>
                  <a:pt x="867547" y="1607"/>
                </a:lnTo>
                <a:lnTo>
                  <a:pt x="918462" y="294"/>
                </a:lnTo>
                <a:lnTo>
                  <a:pt x="960344" y="0"/>
                </a:lnTo>
                <a:lnTo>
                  <a:pt x="964874" y="784"/>
                </a:lnTo>
                <a:lnTo>
                  <a:pt x="968686" y="2101"/>
                </a:lnTo>
                <a:lnTo>
                  <a:pt x="972022" y="3772"/>
                </a:lnTo>
                <a:lnTo>
                  <a:pt x="975040" y="4886"/>
                </a:lnTo>
                <a:lnTo>
                  <a:pt x="980510" y="6125"/>
                </a:lnTo>
                <a:lnTo>
                  <a:pt x="988052" y="6822"/>
                </a:lnTo>
                <a:lnTo>
                  <a:pt x="990488" y="7714"/>
                </a:lnTo>
                <a:lnTo>
                  <a:pt x="992907" y="9101"/>
                </a:lnTo>
                <a:lnTo>
                  <a:pt x="1000125" y="142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6" name="SMARTInkAnnotation317"/>
          <p:cNvSpPr/>
          <p:nvPr/>
        </p:nvSpPr>
        <p:spPr>
          <a:xfrm>
            <a:off x="5180211" y="4822031"/>
            <a:ext cx="156171" cy="35720"/>
          </a:xfrm>
          <a:custGeom>
            <a:avLst/>
            <a:gdLst/>
            <a:ahLst/>
            <a:cxnLst/>
            <a:rect l="0" t="0" r="0" b="0"/>
            <a:pathLst>
              <a:path w="156171" h="35720">
                <a:moveTo>
                  <a:pt x="6151" y="35719"/>
                </a:moveTo>
                <a:lnTo>
                  <a:pt x="0" y="29568"/>
                </a:lnTo>
                <a:lnTo>
                  <a:pt x="463" y="29237"/>
                </a:lnTo>
                <a:lnTo>
                  <a:pt x="5245" y="28662"/>
                </a:lnTo>
                <a:lnTo>
                  <a:pt x="7134" y="27840"/>
                </a:lnTo>
                <a:lnTo>
                  <a:pt x="13467" y="24808"/>
                </a:lnTo>
                <a:lnTo>
                  <a:pt x="16585" y="23682"/>
                </a:lnTo>
                <a:lnTo>
                  <a:pt x="19457" y="22932"/>
                </a:lnTo>
                <a:lnTo>
                  <a:pt x="22165" y="22432"/>
                </a:lnTo>
                <a:lnTo>
                  <a:pt x="24765" y="22098"/>
                </a:lnTo>
                <a:lnTo>
                  <a:pt x="27291" y="21876"/>
                </a:lnTo>
                <a:lnTo>
                  <a:pt x="29770" y="21727"/>
                </a:lnTo>
                <a:lnTo>
                  <a:pt x="33009" y="20835"/>
                </a:lnTo>
                <a:lnTo>
                  <a:pt x="36756" y="19447"/>
                </a:lnTo>
                <a:lnTo>
                  <a:pt x="40842" y="17727"/>
                </a:lnTo>
                <a:lnTo>
                  <a:pt x="44360" y="16581"/>
                </a:lnTo>
                <a:lnTo>
                  <a:pt x="47498" y="15816"/>
                </a:lnTo>
                <a:lnTo>
                  <a:pt x="50385" y="15306"/>
                </a:lnTo>
                <a:lnTo>
                  <a:pt x="53897" y="14967"/>
                </a:lnTo>
                <a:lnTo>
                  <a:pt x="57825" y="14740"/>
                </a:lnTo>
                <a:lnTo>
                  <a:pt x="66423" y="14489"/>
                </a:lnTo>
                <a:lnTo>
                  <a:pt x="75537" y="14377"/>
                </a:lnTo>
                <a:lnTo>
                  <a:pt x="80189" y="13553"/>
                </a:lnTo>
                <a:lnTo>
                  <a:pt x="84879" y="12211"/>
                </a:lnTo>
                <a:lnTo>
                  <a:pt x="89593" y="10522"/>
                </a:lnTo>
                <a:lnTo>
                  <a:pt x="94322" y="9395"/>
                </a:lnTo>
                <a:lnTo>
                  <a:pt x="99064" y="8645"/>
                </a:lnTo>
                <a:lnTo>
                  <a:pt x="103811" y="8145"/>
                </a:lnTo>
                <a:lnTo>
                  <a:pt x="108564" y="7811"/>
                </a:lnTo>
                <a:lnTo>
                  <a:pt x="113320" y="7588"/>
                </a:lnTo>
                <a:lnTo>
                  <a:pt x="122838" y="7341"/>
                </a:lnTo>
                <a:lnTo>
                  <a:pt x="132360" y="7231"/>
                </a:lnTo>
                <a:lnTo>
                  <a:pt x="136328" y="6409"/>
                </a:lnTo>
                <a:lnTo>
                  <a:pt x="139767" y="5066"/>
                </a:lnTo>
                <a:lnTo>
                  <a:pt x="142854" y="3377"/>
                </a:lnTo>
                <a:lnTo>
                  <a:pt x="145705" y="2251"/>
                </a:lnTo>
                <a:lnTo>
                  <a:pt x="148400" y="1501"/>
                </a:lnTo>
                <a:lnTo>
                  <a:pt x="15617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7" name="SMARTInkAnnotation318"/>
          <p:cNvSpPr/>
          <p:nvPr/>
        </p:nvSpPr>
        <p:spPr>
          <a:xfrm>
            <a:off x="5422106" y="4772025"/>
            <a:ext cx="14288" cy="178594"/>
          </a:xfrm>
          <a:custGeom>
            <a:avLst/>
            <a:gdLst/>
            <a:ahLst/>
            <a:cxnLst/>
            <a:rect l="0" t="0" r="0" b="0"/>
            <a:pathLst>
              <a:path w="14288" h="178594">
                <a:moveTo>
                  <a:pt x="14287" y="0"/>
                </a:moveTo>
                <a:lnTo>
                  <a:pt x="10172" y="0"/>
                </a:lnTo>
                <a:lnTo>
                  <a:pt x="13589" y="0"/>
                </a:lnTo>
                <a:lnTo>
                  <a:pt x="13822" y="793"/>
                </a:lnTo>
                <a:lnTo>
                  <a:pt x="14226" y="6150"/>
                </a:lnTo>
                <a:lnTo>
                  <a:pt x="14269" y="10641"/>
                </a:lnTo>
                <a:lnTo>
                  <a:pt x="14287" y="69388"/>
                </a:lnTo>
                <a:lnTo>
                  <a:pt x="13494" y="74040"/>
                </a:lnTo>
                <a:lnTo>
                  <a:pt x="12171" y="78728"/>
                </a:lnTo>
                <a:lnTo>
                  <a:pt x="10496" y="83442"/>
                </a:lnTo>
                <a:lnTo>
                  <a:pt x="9378" y="88965"/>
                </a:lnTo>
                <a:lnTo>
                  <a:pt x="8633" y="95029"/>
                </a:lnTo>
                <a:lnTo>
                  <a:pt x="8136" y="101452"/>
                </a:lnTo>
                <a:lnTo>
                  <a:pt x="7806" y="107322"/>
                </a:lnTo>
                <a:lnTo>
                  <a:pt x="7438" y="118077"/>
                </a:lnTo>
                <a:lnTo>
                  <a:pt x="7274" y="126033"/>
                </a:lnTo>
                <a:lnTo>
                  <a:pt x="0" y="178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8" name="SMARTInkAnnotation319"/>
          <p:cNvSpPr/>
          <p:nvPr/>
        </p:nvSpPr>
        <p:spPr>
          <a:xfrm>
            <a:off x="5500687" y="4772025"/>
            <a:ext cx="35720" cy="221457"/>
          </a:xfrm>
          <a:custGeom>
            <a:avLst/>
            <a:gdLst/>
            <a:ahLst/>
            <a:cxnLst/>
            <a:rect l="0" t="0" r="0" b="0"/>
            <a:pathLst>
              <a:path w="35720" h="221457">
                <a:moveTo>
                  <a:pt x="35719" y="0"/>
                </a:moveTo>
                <a:lnTo>
                  <a:pt x="35719" y="6849"/>
                </a:lnTo>
                <a:lnTo>
                  <a:pt x="34925" y="7741"/>
                </a:lnTo>
                <a:lnTo>
                  <a:pt x="31927" y="10848"/>
                </a:lnTo>
                <a:lnTo>
                  <a:pt x="30809" y="12789"/>
                </a:lnTo>
                <a:lnTo>
                  <a:pt x="30064" y="14875"/>
                </a:lnTo>
                <a:lnTo>
                  <a:pt x="29237" y="20105"/>
                </a:lnTo>
                <a:lnTo>
                  <a:pt x="29016" y="23722"/>
                </a:lnTo>
                <a:lnTo>
                  <a:pt x="28870" y="27721"/>
                </a:lnTo>
                <a:lnTo>
                  <a:pt x="27978" y="31974"/>
                </a:lnTo>
                <a:lnTo>
                  <a:pt x="26589" y="36397"/>
                </a:lnTo>
                <a:lnTo>
                  <a:pt x="24870" y="40933"/>
                </a:lnTo>
                <a:lnTo>
                  <a:pt x="23724" y="45545"/>
                </a:lnTo>
                <a:lnTo>
                  <a:pt x="22959" y="50207"/>
                </a:lnTo>
                <a:lnTo>
                  <a:pt x="22450" y="54902"/>
                </a:lnTo>
                <a:lnTo>
                  <a:pt x="21317" y="60414"/>
                </a:lnTo>
                <a:lnTo>
                  <a:pt x="19767" y="66469"/>
                </a:lnTo>
                <a:lnTo>
                  <a:pt x="17941" y="72888"/>
                </a:lnTo>
                <a:lnTo>
                  <a:pt x="16723" y="78754"/>
                </a:lnTo>
                <a:lnTo>
                  <a:pt x="15912" y="84252"/>
                </a:lnTo>
                <a:lnTo>
                  <a:pt x="15370" y="89506"/>
                </a:lnTo>
                <a:lnTo>
                  <a:pt x="14216" y="94595"/>
                </a:lnTo>
                <a:lnTo>
                  <a:pt x="12652" y="99576"/>
                </a:lnTo>
                <a:lnTo>
                  <a:pt x="10816" y="104484"/>
                </a:lnTo>
                <a:lnTo>
                  <a:pt x="9592" y="110137"/>
                </a:lnTo>
                <a:lnTo>
                  <a:pt x="8776" y="116287"/>
                </a:lnTo>
                <a:lnTo>
                  <a:pt x="8232" y="122768"/>
                </a:lnTo>
                <a:lnTo>
                  <a:pt x="7076" y="128677"/>
                </a:lnTo>
                <a:lnTo>
                  <a:pt x="5511" y="134203"/>
                </a:lnTo>
                <a:lnTo>
                  <a:pt x="3674" y="139475"/>
                </a:lnTo>
                <a:lnTo>
                  <a:pt x="2449" y="144577"/>
                </a:lnTo>
                <a:lnTo>
                  <a:pt x="1633" y="149566"/>
                </a:lnTo>
                <a:lnTo>
                  <a:pt x="1089" y="154479"/>
                </a:lnTo>
                <a:lnTo>
                  <a:pt x="726" y="159342"/>
                </a:lnTo>
                <a:lnTo>
                  <a:pt x="484" y="164172"/>
                </a:lnTo>
                <a:lnTo>
                  <a:pt x="215" y="173771"/>
                </a:lnTo>
                <a:lnTo>
                  <a:pt x="6" y="204507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9" name="SMARTInkAnnotation320"/>
          <p:cNvSpPr/>
          <p:nvPr/>
        </p:nvSpPr>
        <p:spPr>
          <a:xfrm>
            <a:off x="5622460" y="4757737"/>
            <a:ext cx="113961" cy="178595"/>
          </a:xfrm>
          <a:custGeom>
            <a:avLst/>
            <a:gdLst/>
            <a:ahLst/>
            <a:cxnLst/>
            <a:rect l="0" t="0" r="0" b="0"/>
            <a:pathLst>
              <a:path w="113961" h="178595">
                <a:moveTo>
                  <a:pt x="42533" y="0"/>
                </a:moveTo>
                <a:lnTo>
                  <a:pt x="42533" y="3793"/>
                </a:lnTo>
                <a:lnTo>
                  <a:pt x="41740" y="5703"/>
                </a:lnTo>
                <a:lnTo>
                  <a:pt x="36830" y="12978"/>
                </a:lnTo>
                <a:lnTo>
                  <a:pt x="34763" y="16590"/>
                </a:lnTo>
                <a:lnTo>
                  <a:pt x="30349" y="24836"/>
                </a:lnTo>
                <a:lnTo>
                  <a:pt x="25741" y="33793"/>
                </a:lnTo>
                <a:lnTo>
                  <a:pt x="24195" y="38403"/>
                </a:lnTo>
                <a:lnTo>
                  <a:pt x="23164" y="43065"/>
                </a:lnTo>
                <a:lnTo>
                  <a:pt x="22477" y="47760"/>
                </a:lnTo>
                <a:lnTo>
                  <a:pt x="21225" y="52478"/>
                </a:lnTo>
                <a:lnTo>
                  <a:pt x="19597" y="57210"/>
                </a:lnTo>
                <a:lnTo>
                  <a:pt x="17717" y="61953"/>
                </a:lnTo>
                <a:lnTo>
                  <a:pt x="15671" y="66702"/>
                </a:lnTo>
                <a:lnTo>
                  <a:pt x="11280" y="76212"/>
                </a:lnTo>
                <a:lnTo>
                  <a:pt x="9791" y="81764"/>
                </a:lnTo>
                <a:lnTo>
                  <a:pt x="8800" y="87847"/>
                </a:lnTo>
                <a:lnTo>
                  <a:pt x="8138" y="94284"/>
                </a:lnTo>
                <a:lnTo>
                  <a:pt x="6903" y="100162"/>
                </a:lnTo>
                <a:lnTo>
                  <a:pt x="5286" y="105669"/>
                </a:lnTo>
                <a:lnTo>
                  <a:pt x="3415" y="110927"/>
                </a:lnTo>
                <a:lnTo>
                  <a:pt x="2166" y="115226"/>
                </a:lnTo>
                <a:lnTo>
                  <a:pt x="1335" y="118887"/>
                </a:lnTo>
                <a:lnTo>
                  <a:pt x="780" y="122120"/>
                </a:lnTo>
                <a:lnTo>
                  <a:pt x="411" y="125864"/>
                </a:lnTo>
                <a:lnTo>
                  <a:pt x="164" y="129947"/>
                </a:lnTo>
                <a:lnTo>
                  <a:pt x="0" y="134256"/>
                </a:lnTo>
                <a:lnTo>
                  <a:pt x="684" y="137923"/>
                </a:lnTo>
                <a:lnTo>
                  <a:pt x="1934" y="141161"/>
                </a:lnTo>
                <a:lnTo>
                  <a:pt x="3561" y="144114"/>
                </a:lnTo>
                <a:lnTo>
                  <a:pt x="4646" y="147670"/>
                </a:lnTo>
                <a:lnTo>
                  <a:pt x="5368" y="151628"/>
                </a:lnTo>
                <a:lnTo>
                  <a:pt x="5851" y="155854"/>
                </a:lnTo>
                <a:lnTo>
                  <a:pt x="6966" y="159465"/>
                </a:lnTo>
                <a:lnTo>
                  <a:pt x="8503" y="162666"/>
                </a:lnTo>
                <a:lnTo>
                  <a:pt x="10321" y="165594"/>
                </a:lnTo>
                <a:lnTo>
                  <a:pt x="12328" y="167546"/>
                </a:lnTo>
                <a:lnTo>
                  <a:pt x="14459" y="168847"/>
                </a:lnTo>
                <a:lnTo>
                  <a:pt x="16673" y="169716"/>
                </a:lnTo>
                <a:lnTo>
                  <a:pt x="18944" y="171087"/>
                </a:lnTo>
                <a:lnTo>
                  <a:pt x="21250" y="172796"/>
                </a:lnTo>
                <a:lnTo>
                  <a:pt x="23582" y="174728"/>
                </a:lnTo>
                <a:lnTo>
                  <a:pt x="25931" y="176017"/>
                </a:lnTo>
                <a:lnTo>
                  <a:pt x="28290" y="176876"/>
                </a:lnTo>
                <a:lnTo>
                  <a:pt x="30657" y="177449"/>
                </a:lnTo>
                <a:lnTo>
                  <a:pt x="33822" y="177037"/>
                </a:lnTo>
                <a:lnTo>
                  <a:pt x="37520" y="175968"/>
                </a:lnTo>
                <a:lnTo>
                  <a:pt x="41572" y="174463"/>
                </a:lnTo>
                <a:lnTo>
                  <a:pt x="45068" y="173458"/>
                </a:lnTo>
                <a:lnTo>
                  <a:pt x="48191" y="172789"/>
                </a:lnTo>
                <a:lnTo>
                  <a:pt x="51068" y="172343"/>
                </a:lnTo>
                <a:lnTo>
                  <a:pt x="54573" y="171251"/>
                </a:lnTo>
                <a:lnTo>
                  <a:pt x="58497" y="169730"/>
                </a:lnTo>
                <a:lnTo>
                  <a:pt x="62701" y="167922"/>
                </a:lnTo>
                <a:lnTo>
                  <a:pt x="66297" y="165923"/>
                </a:lnTo>
                <a:lnTo>
                  <a:pt x="69489" y="163797"/>
                </a:lnTo>
                <a:lnTo>
                  <a:pt x="72410" y="161585"/>
                </a:lnTo>
                <a:lnTo>
                  <a:pt x="75151" y="159318"/>
                </a:lnTo>
                <a:lnTo>
                  <a:pt x="77772" y="157011"/>
                </a:lnTo>
                <a:lnTo>
                  <a:pt x="80314" y="154681"/>
                </a:lnTo>
                <a:lnTo>
                  <a:pt x="85254" y="149974"/>
                </a:lnTo>
                <a:lnTo>
                  <a:pt x="94893" y="140486"/>
                </a:lnTo>
                <a:lnTo>
                  <a:pt x="97283" y="137313"/>
                </a:lnTo>
                <a:lnTo>
                  <a:pt x="99671" y="133611"/>
                </a:lnTo>
                <a:lnTo>
                  <a:pt x="102056" y="129555"/>
                </a:lnTo>
                <a:lnTo>
                  <a:pt x="104440" y="126852"/>
                </a:lnTo>
                <a:lnTo>
                  <a:pt x="106824" y="125049"/>
                </a:lnTo>
                <a:lnTo>
                  <a:pt x="109206" y="123847"/>
                </a:lnTo>
                <a:lnTo>
                  <a:pt x="110795" y="122252"/>
                </a:lnTo>
                <a:lnTo>
                  <a:pt x="111853" y="120396"/>
                </a:lnTo>
                <a:lnTo>
                  <a:pt x="113029" y="116215"/>
                </a:lnTo>
                <a:lnTo>
                  <a:pt x="113553" y="111712"/>
                </a:lnTo>
                <a:lnTo>
                  <a:pt x="113888" y="107262"/>
                </a:lnTo>
                <a:lnTo>
                  <a:pt x="113960" y="101124"/>
                </a:lnTo>
                <a:lnTo>
                  <a:pt x="113170" y="100754"/>
                </a:lnTo>
                <a:lnTo>
                  <a:pt x="110175" y="100342"/>
                </a:lnTo>
                <a:lnTo>
                  <a:pt x="108266" y="100232"/>
                </a:lnTo>
                <a:lnTo>
                  <a:pt x="104027" y="100110"/>
                </a:lnTo>
                <a:lnTo>
                  <a:pt x="97178" y="100041"/>
                </a:lnTo>
                <a:lnTo>
                  <a:pt x="90076" y="104001"/>
                </a:lnTo>
                <a:lnTo>
                  <a:pt x="79785" y="110609"/>
                </a:lnTo>
                <a:lnTo>
                  <a:pt x="67368" y="118983"/>
                </a:lnTo>
                <a:lnTo>
                  <a:pt x="58296" y="125359"/>
                </a:lnTo>
                <a:lnTo>
                  <a:pt x="51454" y="130405"/>
                </a:lnTo>
                <a:lnTo>
                  <a:pt x="46099" y="134562"/>
                </a:lnTo>
                <a:lnTo>
                  <a:pt x="41736" y="138126"/>
                </a:lnTo>
                <a:lnTo>
                  <a:pt x="38033" y="141297"/>
                </a:lnTo>
                <a:lnTo>
                  <a:pt x="34771" y="144204"/>
                </a:lnTo>
                <a:lnTo>
                  <a:pt x="29029" y="149551"/>
                </a:lnTo>
                <a:lnTo>
                  <a:pt x="26387" y="152089"/>
                </a:lnTo>
                <a:lnTo>
                  <a:pt x="24625" y="154574"/>
                </a:lnTo>
                <a:lnTo>
                  <a:pt x="22668" y="159452"/>
                </a:lnTo>
                <a:lnTo>
                  <a:pt x="21798" y="164266"/>
                </a:lnTo>
                <a:lnTo>
                  <a:pt x="21412" y="169051"/>
                </a:lnTo>
                <a:lnTo>
                  <a:pt x="21240" y="173823"/>
                </a:lnTo>
                <a:lnTo>
                  <a:pt x="21988" y="175413"/>
                </a:lnTo>
                <a:lnTo>
                  <a:pt x="23280" y="176474"/>
                </a:lnTo>
                <a:lnTo>
                  <a:pt x="24935" y="177181"/>
                </a:lnTo>
                <a:lnTo>
                  <a:pt x="26833" y="177652"/>
                </a:lnTo>
                <a:lnTo>
                  <a:pt x="28891" y="177966"/>
                </a:lnTo>
                <a:lnTo>
                  <a:pt x="34106" y="178470"/>
                </a:lnTo>
                <a:lnTo>
                  <a:pt x="36936" y="178539"/>
                </a:lnTo>
                <a:lnTo>
                  <a:pt x="42533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0" name="SMARTInkAnnotation321"/>
          <p:cNvSpPr/>
          <p:nvPr/>
        </p:nvSpPr>
        <p:spPr>
          <a:xfrm>
            <a:off x="5822156" y="4757737"/>
            <a:ext cx="7145" cy="164308"/>
          </a:xfrm>
          <a:custGeom>
            <a:avLst/>
            <a:gdLst/>
            <a:ahLst/>
            <a:cxnLst/>
            <a:rect l="0" t="0" r="0" b="0"/>
            <a:pathLst>
              <a:path w="7145" h="164308">
                <a:moveTo>
                  <a:pt x="0" y="0"/>
                </a:moveTo>
                <a:lnTo>
                  <a:pt x="0" y="159448"/>
                </a:lnTo>
                <a:lnTo>
                  <a:pt x="794" y="161067"/>
                </a:lnTo>
                <a:lnTo>
                  <a:pt x="2117" y="162147"/>
                </a:lnTo>
                <a:lnTo>
                  <a:pt x="7144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1" name="SMARTInkAnnotation322"/>
          <p:cNvSpPr/>
          <p:nvPr/>
        </p:nvSpPr>
        <p:spPr>
          <a:xfrm>
            <a:off x="5907996" y="4729162"/>
            <a:ext cx="99481" cy="185739"/>
          </a:xfrm>
          <a:custGeom>
            <a:avLst/>
            <a:gdLst/>
            <a:ahLst/>
            <a:cxnLst/>
            <a:rect l="0" t="0" r="0" b="0"/>
            <a:pathLst>
              <a:path w="99481" h="185739">
                <a:moveTo>
                  <a:pt x="28460" y="0"/>
                </a:moveTo>
                <a:lnTo>
                  <a:pt x="28460" y="3793"/>
                </a:lnTo>
                <a:lnTo>
                  <a:pt x="27666" y="5703"/>
                </a:lnTo>
                <a:lnTo>
                  <a:pt x="24668" y="9943"/>
                </a:lnTo>
                <a:lnTo>
                  <a:pt x="23550" y="12185"/>
                </a:lnTo>
                <a:lnTo>
                  <a:pt x="22309" y="16792"/>
                </a:lnTo>
                <a:lnTo>
                  <a:pt x="21184" y="19926"/>
                </a:lnTo>
                <a:lnTo>
                  <a:pt x="19641" y="23603"/>
                </a:lnTo>
                <a:lnTo>
                  <a:pt x="17818" y="27641"/>
                </a:lnTo>
                <a:lnTo>
                  <a:pt x="16603" y="31922"/>
                </a:lnTo>
                <a:lnTo>
                  <a:pt x="15793" y="36362"/>
                </a:lnTo>
                <a:lnTo>
                  <a:pt x="15253" y="40910"/>
                </a:lnTo>
                <a:lnTo>
                  <a:pt x="14099" y="46324"/>
                </a:lnTo>
                <a:lnTo>
                  <a:pt x="12536" y="52314"/>
                </a:lnTo>
                <a:lnTo>
                  <a:pt x="10700" y="58688"/>
                </a:lnTo>
                <a:lnTo>
                  <a:pt x="8682" y="64526"/>
                </a:lnTo>
                <a:lnTo>
                  <a:pt x="6544" y="70005"/>
                </a:lnTo>
                <a:lnTo>
                  <a:pt x="4324" y="75245"/>
                </a:lnTo>
                <a:lnTo>
                  <a:pt x="2845" y="81119"/>
                </a:lnTo>
                <a:lnTo>
                  <a:pt x="1858" y="87417"/>
                </a:lnTo>
                <a:lnTo>
                  <a:pt x="1200" y="93997"/>
                </a:lnTo>
                <a:lnTo>
                  <a:pt x="761" y="99971"/>
                </a:lnTo>
                <a:lnTo>
                  <a:pt x="469" y="105542"/>
                </a:lnTo>
                <a:lnTo>
                  <a:pt x="145" y="115963"/>
                </a:lnTo>
                <a:lnTo>
                  <a:pt x="0" y="125887"/>
                </a:lnTo>
                <a:lnTo>
                  <a:pt x="756" y="130756"/>
                </a:lnTo>
                <a:lnTo>
                  <a:pt x="2053" y="135589"/>
                </a:lnTo>
                <a:lnTo>
                  <a:pt x="3711" y="140399"/>
                </a:lnTo>
                <a:lnTo>
                  <a:pt x="4817" y="144399"/>
                </a:lnTo>
                <a:lnTo>
                  <a:pt x="5555" y="147860"/>
                </a:lnTo>
                <a:lnTo>
                  <a:pt x="6046" y="150961"/>
                </a:lnTo>
                <a:lnTo>
                  <a:pt x="8709" y="156523"/>
                </a:lnTo>
                <a:lnTo>
                  <a:pt x="10530" y="159117"/>
                </a:lnTo>
                <a:lnTo>
                  <a:pt x="12537" y="161641"/>
                </a:lnTo>
                <a:lnTo>
                  <a:pt x="14670" y="164117"/>
                </a:lnTo>
                <a:lnTo>
                  <a:pt x="16885" y="166561"/>
                </a:lnTo>
                <a:lnTo>
                  <a:pt x="18363" y="168984"/>
                </a:lnTo>
                <a:lnTo>
                  <a:pt x="20004" y="173794"/>
                </a:lnTo>
                <a:lnTo>
                  <a:pt x="21235" y="175394"/>
                </a:lnTo>
                <a:lnTo>
                  <a:pt x="22850" y="176461"/>
                </a:lnTo>
                <a:lnTo>
                  <a:pt x="24720" y="177171"/>
                </a:lnTo>
                <a:lnTo>
                  <a:pt x="27554" y="177646"/>
                </a:lnTo>
                <a:lnTo>
                  <a:pt x="31031" y="177962"/>
                </a:lnTo>
                <a:lnTo>
                  <a:pt x="40433" y="178469"/>
                </a:lnTo>
                <a:lnTo>
                  <a:pt x="42792" y="177717"/>
                </a:lnTo>
                <a:lnTo>
                  <a:pt x="45952" y="176422"/>
                </a:lnTo>
                <a:lnTo>
                  <a:pt x="49646" y="174765"/>
                </a:lnTo>
                <a:lnTo>
                  <a:pt x="52109" y="172866"/>
                </a:lnTo>
                <a:lnTo>
                  <a:pt x="53751" y="170806"/>
                </a:lnTo>
                <a:lnTo>
                  <a:pt x="56370" y="166401"/>
                </a:lnTo>
                <a:lnTo>
                  <a:pt x="58178" y="164116"/>
                </a:lnTo>
                <a:lnTo>
                  <a:pt x="60179" y="161797"/>
                </a:lnTo>
                <a:lnTo>
                  <a:pt x="62306" y="159459"/>
                </a:lnTo>
                <a:lnTo>
                  <a:pt x="66786" y="154744"/>
                </a:lnTo>
                <a:lnTo>
                  <a:pt x="80868" y="140490"/>
                </a:lnTo>
                <a:lnTo>
                  <a:pt x="83242" y="136523"/>
                </a:lnTo>
                <a:lnTo>
                  <a:pt x="85619" y="131497"/>
                </a:lnTo>
                <a:lnTo>
                  <a:pt x="87997" y="125764"/>
                </a:lnTo>
                <a:lnTo>
                  <a:pt x="90377" y="121150"/>
                </a:lnTo>
                <a:lnTo>
                  <a:pt x="92756" y="117279"/>
                </a:lnTo>
                <a:lnTo>
                  <a:pt x="95137" y="113904"/>
                </a:lnTo>
                <a:lnTo>
                  <a:pt x="96724" y="110861"/>
                </a:lnTo>
                <a:lnTo>
                  <a:pt x="98487" y="105363"/>
                </a:lnTo>
                <a:lnTo>
                  <a:pt x="99271" y="100274"/>
                </a:lnTo>
                <a:lnTo>
                  <a:pt x="99480" y="97806"/>
                </a:lnTo>
                <a:lnTo>
                  <a:pt x="98826" y="96160"/>
                </a:lnTo>
                <a:lnTo>
                  <a:pt x="97595" y="95063"/>
                </a:lnTo>
                <a:lnTo>
                  <a:pt x="95982" y="94332"/>
                </a:lnTo>
                <a:lnTo>
                  <a:pt x="94906" y="93050"/>
                </a:lnTo>
                <a:lnTo>
                  <a:pt x="94188" y="91403"/>
                </a:lnTo>
                <a:lnTo>
                  <a:pt x="93710" y="89510"/>
                </a:lnTo>
                <a:lnTo>
                  <a:pt x="92598" y="89041"/>
                </a:lnTo>
                <a:lnTo>
                  <a:pt x="91062" y="89524"/>
                </a:lnTo>
                <a:lnTo>
                  <a:pt x="89245" y="90639"/>
                </a:lnTo>
                <a:lnTo>
                  <a:pt x="87239" y="91382"/>
                </a:lnTo>
                <a:lnTo>
                  <a:pt x="85109" y="91877"/>
                </a:lnTo>
                <a:lnTo>
                  <a:pt x="82895" y="92208"/>
                </a:lnTo>
                <a:lnTo>
                  <a:pt x="80625" y="93222"/>
                </a:lnTo>
                <a:lnTo>
                  <a:pt x="78318" y="94692"/>
                </a:lnTo>
                <a:lnTo>
                  <a:pt x="75986" y="96466"/>
                </a:lnTo>
                <a:lnTo>
                  <a:pt x="73638" y="98442"/>
                </a:lnTo>
                <a:lnTo>
                  <a:pt x="71278" y="100552"/>
                </a:lnTo>
                <a:lnTo>
                  <a:pt x="68912" y="102754"/>
                </a:lnTo>
                <a:lnTo>
                  <a:pt x="66541" y="105809"/>
                </a:lnTo>
                <a:lnTo>
                  <a:pt x="64166" y="109433"/>
                </a:lnTo>
                <a:lnTo>
                  <a:pt x="61789" y="113437"/>
                </a:lnTo>
                <a:lnTo>
                  <a:pt x="55441" y="122456"/>
                </a:lnTo>
                <a:lnTo>
                  <a:pt x="35690" y="149410"/>
                </a:lnTo>
                <a:lnTo>
                  <a:pt x="28517" y="159932"/>
                </a:lnTo>
                <a:lnTo>
                  <a:pt x="23736" y="167740"/>
                </a:lnTo>
                <a:lnTo>
                  <a:pt x="14172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2" name="SMARTInkAnnotation323"/>
          <p:cNvSpPr/>
          <p:nvPr/>
        </p:nvSpPr>
        <p:spPr>
          <a:xfrm>
            <a:off x="2921793" y="4686596"/>
            <a:ext cx="1700214" cy="71053"/>
          </a:xfrm>
          <a:custGeom>
            <a:avLst/>
            <a:gdLst/>
            <a:ahLst/>
            <a:cxnLst/>
            <a:rect l="0" t="0" r="0" b="0"/>
            <a:pathLst>
              <a:path w="1700214" h="71053">
                <a:moveTo>
                  <a:pt x="0" y="42566"/>
                </a:moveTo>
                <a:lnTo>
                  <a:pt x="0" y="38451"/>
                </a:lnTo>
                <a:lnTo>
                  <a:pt x="0" y="42561"/>
                </a:lnTo>
                <a:lnTo>
                  <a:pt x="3793" y="42565"/>
                </a:lnTo>
                <a:lnTo>
                  <a:pt x="5704" y="43359"/>
                </a:lnTo>
                <a:lnTo>
                  <a:pt x="7771" y="44683"/>
                </a:lnTo>
                <a:lnTo>
                  <a:pt x="9944" y="46358"/>
                </a:lnTo>
                <a:lnTo>
                  <a:pt x="12185" y="47476"/>
                </a:lnTo>
                <a:lnTo>
                  <a:pt x="16793" y="48717"/>
                </a:lnTo>
                <a:lnTo>
                  <a:pt x="23850" y="49416"/>
                </a:lnTo>
                <a:lnTo>
                  <a:pt x="26219" y="50308"/>
                </a:lnTo>
                <a:lnTo>
                  <a:pt x="28592" y="51696"/>
                </a:lnTo>
                <a:lnTo>
                  <a:pt x="30968" y="53415"/>
                </a:lnTo>
                <a:lnTo>
                  <a:pt x="37840" y="55326"/>
                </a:lnTo>
                <a:lnTo>
                  <a:pt x="59811" y="57446"/>
                </a:lnTo>
                <a:lnTo>
                  <a:pt x="64480" y="58836"/>
                </a:lnTo>
                <a:lnTo>
                  <a:pt x="69181" y="60557"/>
                </a:lnTo>
                <a:lnTo>
                  <a:pt x="80753" y="62468"/>
                </a:lnTo>
                <a:lnTo>
                  <a:pt x="109677" y="64590"/>
                </a:lnTo>
                <a:lnTo>
                  <a:pt x="115981" y="65980"/>
                </a:lnTo>
                <a:lnTo>
                  <a:pt x="122564" y="67701"/>
                </a:lnTo>
                <a:lnTo>
                  <a:pt x="136230" y="69612"/>
                </a:lnTo>
                <a:lnTo>
                  <a:pt x="185767" y="71052"/>
                </a:lnTo>
                <a:lnTo>
                  <a:pt x="370587" y="54167"/>
                </a:lnTo>
                <a:lnTo>
                  <a:pt x="392315" y="52681"/>
                </a:lnTo>
                <a:lnTo>
                  <a:pt x="410768" y="50897"/>
                </a:lnTo>
                <a:lnTo>
                  <a:pt x="427039" y="48914"/>
                </a:lnTo>
                <a:lnTo>
                  <a:pt x="441855" y="46798"/>
                </a:lnTo>
                <a:lnTo>
                  <a:pt x="455702" y="45387"/>
                </a:lnTo>
                <a:lnTo>
                  <a:pt x="481670" y="43820"/>
                </a:lnTo>
                <a:lnTo>
                  <a:pt x="494151" y="42609"/>
                </a:lnTo>
                <a:lnTo>
                  <a:pt x="506440" y="41007"/>
                </a:lnTo>
                <a:lnTo>
                  <a:pt x="518602" y="39146"/>
                </a:lnTo>
                <a:lnTo>
                  <a:pt x="540582" y="37078"/>
                </a:lnTo>
                <a:lnTo>
                  <a:pt x="562521" y="35364"/>
                </a:lnTo>
                <a:lnTo>
                  <a:pt x="575040" y="33796"/>
                </a:lnTo>
                <a:lnTo>
                  <a:pt x="588147" y="31957"/>
                </a:lnTo>
                <a:lnTo>
                  <a:pt x="613295" y="29914"/>
                </a:lnTo>
                <a:lnTo>
                  <a:pt x="637701" y="28211"/>
                </a:lnTo>
                <a:lnTo>
                  <a:pt x="649765" y="26647"/>
                </a:lnTo>
                <a:lnTo>
                  <a:pt x="661777" y="24809"/>
                </a:lnTo>
                <a:lnTo>
                  <a:pt x="685706" y="22768"/>
                </a:lnTo>
                <a:lnTo>
                  <a:pt x="708778" y="21067"/>
                </a:lnTo>
                <a:lnTo>
                  <a:pt x="719375" y="19503"/>
                </a:lnTo>
                <a:lnTo>
                  <a:pt x="729614" y="17665"/>
                </a:lnTo>
                <a:lnTo>
                  <a:pt x="751575" y="15624"/>
                </a:lnTo>
                <a:lnTo>
                  <a:pt x="798012" y="14314"/>
                </a:lnTo>
                <a:lnTo>
                  <a:pt x="872974" y="14019"/>
                </a:lnTo>
                <a:lnTo>
                  <a:pt x="898635" y="11887"/>
                </a:lnTo>
                <a:lnTo>
                  <a:pt x="911034" y="10208"/>
                </a:lnTo>
                <a:lnTo>
                  <a:pt x="935394" y="8341"/>
                </a:lnTo>
                <a:lnTo>
                  <a:pt x="983370" y="7143"/>
                </a:lnTo>
                <a:lnTo>
                  <a:pt x="1031065" y="6112"/>
                </a:lnTo>
                <a:lnTo>
                  <a:pt x="1042977" y="4770"/>
                </a:lnTo>
                <a:lnTo>
                  <a:pt x="1054887" y="3081"/>
                </a:lnTo>
                <a:lnTo>
                  <a:pt x="1078703" y="1205"/>
                </a:lnTo>
                <a:lnTo>
                  <a:pt x="1126331" y="0"/>
                </a:lnTo>
                <a:lnTo>
                  <a:pt x="1169047" y="556"/>
                </a:lnTo>
                <a:lnTo>
                  <a:pt x="1180208" y="1860"/>
                </a:lnTo>
                <a:lnTo>
                  <a:pt x="1191619" y="3522"/>
                </a:lnTo>
                <a:lnTo>
                  <a:pt x="1214879" y="5369"/>
                </a:lnTo>
                <a:lnTo>
                  <a:pt x="1258358" y="6555"/>
                </a:lnTo>
                <a:lnTo>
                  <a:pt x="1484833" y="6847"/>
                </a:lnTo>
                <a:lnTo>
                  <a:pt x="1505799" y="8965"/>
                </a:lnTo>
                <a:lnTo>
                  <a:pt x="1515835" y="10640"/>
                </a:lnTo>
                <a:lnTo>
                  <a:pt x="1535453" y="12502"/>
                </a:lnTo>
                <a:lnTo>
                  <a:pt x="1585246" y="13860"/>
                </a:lnTo>
                <a:lnTo>
                  <a:pt x="1599904" y="14727"/>
                </a:lnTo>
                <a:lnTo>
                  <a:pt x="1607147" y="16069"/>
                </a:lnTo>
                <a:lnTo>
                  <a:pt x="1614356" y="17758"/>
                </a:lnTo>
                <a:lnTo>
                  <a:pt x="1628717" y="17518"/>
                </a:lnTo>
                <a:lnTo>
                  <a:pt x="1642243" y="15558"/>
                </a:lnTo>
                <a:lnTo>
                  <a:pt x="1653547" y="14688"/>
                </a:lnTo>
                <a:lnTo>
                  <a:pt x="1657989" y="15249"/>
                </a:lnTo>
                <a:lnTo>
                  <a:pt x="1661745" y="16418"/>
                </a:lnTo>
                <a:lnTo>
                  <a:pt x="1665042" y="17990"/>
                </a:lnTo>
                <a:lnTo>
                  <a:pt x="1672940" y="19737"/>
                </a:lnTo>
                <a:lnTo>
                  <a:pt x="1683360" y="20859"/>
                </a:lnTo>
                <a:lnTo>
                  <a:pt x="1685009" y="21745"/>
                </a:lnTo>
                <a:lnTo>
                  <a:pt x="1686902" y="23129"/>
                </a:lnTo>
                <a:lnTo>
                  <a:pt x="1688958" y="24845"/>
                </a:lnTo>
                <a:lnTo>
                  <a:pt x="1691122" y="25990"/>
                </a:lnTo>
                <a:lnTo>
                  <a:pt x="1699611" y="28145"/>
                </a:lnTo>
                <a:lnTo>
                  <a:pt x="1700213" y="282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3" name="SMARTInkAnnotation324"/>
          <p:cNvSpPr/>
          <p:nvPr/>
        </p:nvSpPr>
        <p:spPr>
          <a:xfrm>
            <a:off x="3021806" y="4886325"/>
            <a:ext cx="171451" cy="13288"/>
          </a:xfrm>
          <a:custGeom>
            <a:avLst/>
            <a:gdLst/>
            <a:ahLst/>
            <a:cxnLst/>
            <a:rect l="0" t="0" r="0" b="0"/>
            <a:pathLst>
              <a:path w="171451" h="13288">
                <a:moveTo>
                  <a:pt x="0" y="0"/>
                </a:moveTo>
                <a:lnTo>
                  <a:pt x="6151" y="6150"/>
                </a:lnTo>
                <a:lnTo>
                  <a:pt x="7275" y="6482"/>
                </a:lnTo>
                <a:lnTo>
                  <a:pt x="10642" y="6849"/>
                </a:lnTo>
                <a:lnTo>
                  <a:pt x="13444" y="6947"/>
                </a:lnTo>
                <a:lnTo>
                  <a:pt x="20792" y="7056"/>
                </a:lnTo>
                <a:lnTo>
                  <a:pt x="24974" y="7879"/>
                </a:lnTo>
                <a:lnTo>
                  <a:pt x="29349" y="9221"/>
                </a:lnTo>
                <a:lnTo>
                  <a:pt x="33853" y="10910"/>
                </a:lnTo>
                <a:lnTo>
                  <a:pt x="37650" y="12036"/>
                </a:lnTo>
                <a:lnTo>
                  <a:pt x="40975" y="12786"/>
                </a:lnTo>
                <a:lnTo>
                  <a:pt x="43986" y="13287"/>
                </a:lnTo>
                <a:lnTo>
                  <a:pt x="47580" y="12826"/>
                </a:lnTo>
                <a:lnTo>
                  <a:pt x="51564" y="11726"/>
                </a:lnTo>
                <a:lnTo>
                  <a:pt x="55807" y="10198"/>
                </a:lnTo>
                <a:lnTo>
                  <a:pt x="60223" y="9180"/>
                </a:lnTo>
                <a:lnTo>
                  <a:pt x="64755" y="8501"/>
                </a:lnTo>
                <a:lnTo>
                  <a:pt x="69364" y="8049"/>
                </a:lnTo>
                <a:lnTo>
                  <a:pt x="74024" y="7747"/>
                </a:lnTo>
                <a:lnTo>
                  <a:pt x="78718" y="7546"/>
                </a:lnTo>
                <a:lnTo>
                  <a:pt x="88961" y="7322"/>
                </a:lnTo>
                <a:lnTo>
                  <a:pt x="171450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4" name="SMARTInkAnnotation325"/>
          <p:cNvSpPr/>
          <p:nvPr/>
        </p:nvSpPr>
        <p:spPr>
          <a:xfrm>
            <a:off x="3357562" y="4814887"/>
            <a:ext cx="35720" cy="142876"/>
          </a:xfrm>
          <a:custGeom>
            <a:avLst/>
            <a:gdLst/>
            <a:ahLst/>
            <a:cxnLst/>
            <a:rect l="0" t="0" r="0" b="0"/>
            <a:pathLst>
              <a:path w="35720" h="142876">
                <a:moveTo>
                  <a:pt x="35719" y="0"/>
                </a:moveTo>
                <a:lnTo>
                  <a:pt x="35719" y="27642"/>
                </a:lnTo>
                <a:lnTo>
                  <a:pt x="34925" y="31128"/>
                </a:lnTo>
                <a:lnTo>
                  <a:pt x="33602" y="34246"/>
                </a:lnTo>
                <a:lnTo>
                  <a:pt x="31926" y="37118"/>
                </a:lnTo>
                <a:lnTo>
                  <a:pt x="30809" y="40621"/>
                </a:lnTo>
                <a:lnTo>
                  <a:pt x="30065" y="44543"/>
                </a:lnTo>
                <a:lnTo>
                  <a:pt x="29568" y="48745"/>
                </a:lnTo>
                <a:lnTo>
                  <a:pt x="28444" y="53134"/>
                </a:lnTo>
                <a:lnTo>
                  <a:pt x="26900" y="57648"/>
                </a:lnTo>
                <a:lnTo>
                  <a:pt x="25077" y="62245"/>
                </a:lnTo>
                <a:lnTo>
                  <a:pt x="23862" y="66897"/>
                </a:lnTo>
                <a:lnTo>
                  <a:pt x="23051" y="71586"/>
                </a:lnTo>
                <a:lnTo>
                  <a:pt x="22512" y="76299"/>
                </a:lnTo>
                <a:lnTo>
                  <a:pt x="21358" y="81028"/>
                </a:lnTo>
                <a:lnTo>
                  <a:pt x="19795" y="85770"/>
                </a:lnTo>
                <a:lnTo>
                  <a:pt x="17959" y="90517"/>
                </a:lnTo>
                <a:lnTo>
                  <a:pt x="15942" y="95269"/>
                </a:lnTo>
                <a:lnTo>
                  <a:pt x="11583" y="104784"/>
                </a:lnTo>
                <a:lnTo>
                  <a:pt x="10103" y="108750"/>
                </a:lnTo>
                <a:lnTo>
                  <a:pt x="9117" y="112188"/>
                </a:lnTo>
                <a:lnTo>
                  <a:pt x="8459" y="115273"/>
                </a:lnTo>
                <a:lnTo>
                  <a:pt x="7227" y="118123"/>
                </a:lnTo>
                <a:lnTo>
                  <a:pt x="5612" y="120818"/>
                </a:lnTo>
                <a:lnTo>
                  <a:pt x="3741" y="123408"/>
                </a:lnTo>
                <a:lnTo>
                  <a:pt x="2494" y="125929"/>
                </a:lnTo>
                <a:lnTo>
                  <a:pt x="1663" y="128403"/>
                </a:lnTo>
                <a:lnTo>
                  <a:pt x="1108" y="130846"/>
                </a:lnTo>
                <a:lnTo>
                  <a:pt x="739" y="133268"/>
                </a:lnTo>
                <a:lnTo>
                  <a:pt x="493" y="135676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5" name="SMARTInkAnnotation326"/>
          <p:cNvSpPr/>
          <p:nvPr/>
        </p:nvSpPr>
        <p:spPr>
          <a:xfrm>
            <a:off x="3457575" y="4786312"/>
            <a:ext cx="28576" cy="178595"/>
          </a:xfrm>
          <a:custGeom>
            <a:avLst/>
            <a:gdLst/>
            <a:ahLst/>
            <a:cxnLst/>
            <a:rect l="0" t="0" r="0" b="0"/>
            <a:pathLst>
              <a:path w="28576" h="178595">
                <a:moveTo>
                  <a:pt x="28575" y="0"/>
                </a:moveTo>
                <a:lnTo>
                  <a:pt x="28575" y="58895"/>
                </a:lnTo>
                <a:lnTo>
                  <a:pt x="25400" y="73395"/>
                </a:lnTo>
                <a:lnTo>
                  <a:pt x="20108" y="93380"/>
                </a:lnTo>
                <a:lnTo>
                  <a:pt x="8937" y="133578"/>
                </a:lnTo>
                <a:lnTo>
                  <a:pt x="5958" y="145408"/>
                </a:lnTo>
                <a:lnTo>
                  <a:pt x="3972" y="154089"/>
                </a:lnTo>
                <a:lnTo>
                  <a:pt x="2648" y="160670"/>
                </a:lnTo>
                <a:lnTo>
                  <a:pt x="1765" y="165851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6" name="SMARTInkAnnotation327"/>
          <p:cNvSpPr/>
          <p:nvPr/>
        </p:nvSpPr>
        <p:spPr>
          <a:xfrm>
            <a:off x="3607597" y="4786312"/>
            <a:ext cx="121092" cy="184614"/>
          </a:xfrm>
          <a:custGeom>
            <a:avLst/>
            <a:gdLst/>
            <a:ahLst/>
            <a:cxnLst/>
            <a:rect l="0" t="0" r="0" b="0"/>
            <a:pathLst>
              <a:path w="121092" h="184614">
                <a:moveTo>
                  <a:pt x="50003" y="0"/>
                </a:moveTo>
                <a:lnTo>
                  <a:pt x="46210" y="0"/>
                </a:lnTo>
                <a:lnTo>
                  <a:pt x="45093" y="794"/>
                </a:lnTo>
                <a:lnTo>
                  <a:pt x="44349" y="2117"/>
                </a:lnTo>
                <a:lnTo>
                  <a:pt x="42727" y="6498"/>
                </a:lnTo>
                <a:lnTo>
                  <a:pt x="41184" y="9888"/>
                </a:lnTo>
                <a:lnTo>
                  <a:pt x="39361" y="13736"/>
                </a:lnTo>
                <a:lnTo>
                  <a:pt x="37352" y="17095"/>
                </a:lnTo>
                <a:lnTo>
                  <a:pt x="35219" y="20127"/>
                </a:lnTo>
                <a:lnTo>
                  <a:pt x="33003" y="22943"/>
                </a:lnTo>
                <a:lnTo>
                  <a:pt x="30732" y="26408"/>
                </a:lnTo>
                <a:lnTo>
                  <a:pt x="28424" y="30306"/>
                </a:lnTo>
                <a:lnTo>
                  <a:pt x="26092" y="34491"/>
                </a:lnTo>
                <a:lnTo>
                  <a:pt x="21384" y="43375"/>
                </a:lnTo>
                <a:lnTo>
                  <a:pt x="19018" y="47967"/>
                </a:lnTo>
                <a:lnTo>
                  <a:pt x="16646" y="53410"/>
                </a:lnTo>
                <a:lnTo>
                  <a:pt x="14271" y="59418"/>
                </a:lnTo>
                <a:lnTo>
                  <a:pt x="11894" y="65806"/>
                </a:lnTo>
                <a:lnTo>
                  <a:pt x="9516" y="71652"/>
                </a:lnTo>
                <a:lnTo>
                  <a:pt x="7137" y="77136"/>
                </a:lnTo>
                <a:lnTo>
                  <a:pt x="4756" y="82381"/>
                </a:lnTo>
                <a:lnTo>
                  <a:pt x="3170" y="87464"/>
                </a:lnTo>
                <a:lnTo>
                  <a:pt x="2112" y="92441"/>
                </a:lnTo>
                <a:lnTo>
                  <a:pt x="1407" y="97346"/>
                </a:lnTo>
                <a:lnTo>
                  <a:pt x="937" y="102204"/>
                </a:lnTo>
                <a:lnTo>
                  <a:pt x="623" y="107029"/>
                </a:lnTo>
                <a:lnTo>
                  <a:pt x="414" y="111834"/>
                </a:lnTo>
                <a:lnTo>
                  <a:pt x="182" y="121406"/>
                </a:lnTo>
                <a:lnTo>
                  <a:pt x="0" y="156067"/>
                </a:lnTo>
                <a:lnTo>
                  <a:pt x="792" y="159607"/>
                </a:lnTo>
                <a:lnTo>
                  <a:pt x="2115" y="162761"/>
                </a:lnTo>
                <a:lnTo>
                  <a:pt x="5700" y="168382"/>
                </a:lnTo>
                <a:lnTo>
                  <a:pt x="7768" y="170992"/>
                </a:lnTo>
                <a:lnTo>
                  <a:pt x="9940" y="173526"/>
                </a:lnTo>
                <a:lnTo>
                  <a:pt x="12182" y="175216"/>
                </a:lnTo>
                <a:lnTo>
                  <a:pt x="14470" y="176341"/>
                </a:lnTo>
                <a:lnTo>
                  <a:pt x="16789" y="177093"/>
                </a:lnTo>
                <a:lnTo>
                  <a:pt x="19129" y="178387"/>
                </a:lnTo>
                <a:lnTo>
                  <a:pt x="21483" y="180043"/>
                </a:lnTo>
                <a:lnTo>
                  <a:pt x="23846" y="181942"/>
                </a:lnTo>
                <a:lnTo>
                  <a:pt x="26215" y="183207"/>
                </a:lnTo>
                <a:lnTo>
                  <a:pt x="28588" y="184050"/>
                </a:lnTo>
                <a:lnTo>
                  <a:pt x="30963" y="184613"/>
                </a:lnTo>
                <a:lnTo>
                  <a:pt x="39692" y="181019"/>
                </a:lnTo>
                <a:lnTo>
                  <a:pt x="52654" y="174654"/>
                </a:lnTo>
                <a:lnTo>
                  <a:pt x="68439" y="166443"/>
                </a:lnTo>
                <a:lnTo>
                  <a:pt x="79756" y="159381"/>
                </a:lnTo>
                <a:lnTo>
                  <a:pt x="88094" y="153085"/>
                </a:lnTo>
                <a:lnTo>
                  <a:pt x="99476" y="142651"/>
                </a:lnTo>
                <a:lnTo>
                  <a:pt x="107180" y="135367"/>
                </a:lnTo>
                <a:lnTo>
                  <a:pt x="109553" y="131519"/>
                </a:lnTo>
                <a:lnTo>
                  <a:pt x="111134" y="127367"/>
                </a:lnTo>
                <a:lnTo>
                  <a:pt x="112188" y="123011"/>
                </a:lnTo>
                <a:lnTo>
                  <a:pt x="113685" y="119314"/>
                </a:lnTo>
                <a:lnTo>
                  <a:pt x="115476" y="116055"/>
                </a:lnTo>
                <a:lnTo>
                  <a:pt x="118790" y="110317"/>
                </a:lnTo>
                <a:lnTo>
                  <a:pt x="120262" y="105121"/>
                </a:lnTo>
                <a:lnTo>
                  <a:pt x="120916" y="100167"/>
                </a:lnTo>
                <a:lnTo>
                  <a:pt x="121091" y="97734"/>
                </a:lnTo>
                <a:lnTo>
                  <a:pt x="120414" y="96112"/>
                </a:lnTo>
                <a:lnTo>
                  <a:pt x="119168" y="95031"/>
                </a:lnTo>
                <a:lnTo>
                  <a:pt x="117545" y="94310"/>
                </a:lnTo>
                <a:lnTo>
                  <a:pt x="115668" y="93830"/>
                </a:lnTo>
                <a:lnTo>
                  <a:pt x="113623" y="93509"/>
                </a:lnTo>
                <a:lnTo>
                  <a:pt x="108431" y="92995"/>
                </a:lnTo>
                <a:lnTo>
                  <a:pt x="105605" y="92925"/>
                </a:lnTo>
                <a:lnTo>
                  <a:pt x="93530" y="92880"/>
                </a:lnTo>
                <a:lnTo>
                  <a:pt x="90133" y="93670"/>
                </a:lnTo>
                <a:lnTo>
                  <a:pt x="87075" y="94991"/>
                </a:lnTo>
                <a:lnTo>
                  <a:pt x="84243" y="96664"/>
                </a:lnTo>
                <a:lnTo>
                  <a:pt x="81561" y="98574"/>
                </a:lnTo>
                <a:lnTo>
                  <a:pt x="78979" y="100641"/>
                </a:lnTo>
                <a:lnTo>
                  <a:pt x="76464" y="102813"/>
                </a:lnTo>
                <a:lnTo>
                  <a:pt x="73200" y="105054"/>
                </a:lnTo>
                <a:lnTo>
                  <a:pt x="69436" y="107342"/>
                </a:lnTo>
                <a:lnTo>
                  <a:pt x="65340" y="109662"/>
                </a:lnTo>
                <a:lnTo>
                  <a:pt x="61815" y="112002"/>
                </a:lnTo>
                <a:lnTo>
                  <a:pt x="58671" y="114355"/>
                </a:lnTo>
                <a:lnTo>
                  <a:pt x="55782" y="116718"/>
                </a:lnTo>
                <a:lnTo>
                  <a:pt x="53062" y="119087"/>
                </a:lnTo>
                <a:lnTo>
                  <a:pt x="50454" y="121460"/>
                </a:lnTo>
                <a:lnTo>
                  <a:pt x="45441" y="126214"/>
                </a:lnTo>
                <a:lnTo>
                  <a:pt x="40567" y="130972"/>
                </a:lnTo>
                <a:lnTo>
                  <a:pt x="38950" y="133352"/>
                </a:lnTo>
                <a:lnTo>
                  <a:pt x="37153" y="138114"/>
                </a:lnTo>
                <a:lnTo>
                  <a:pt x="34238" y="142875"/>
                </a:lnTo>
                <a:lnTo>
                  <a:pt x="32349" y="145256"/>
                </a:lnTo>
                <a:lnTo>
                  <a:pt x="31090" y="147638"/>
                </a:lnTo>
                <a:lnTo>
                  <a:pt x="29691" y="152400"/>
                </a:lnTo>
                <a:lnTo>
                  <a:pt x="29069" y="157163"/>
                </a:lnTo>
                <a:lnTo>
                  <a:pt x="28670" y="162895"/>
                </a:lnTo>
                <a:lnTo>
                  <a:pt x="28601" y="167680"/>
                </a:lnTo>
                <a:lnTo>
                  <a:pt x="28580" y="170333"/>
                </a:lnTo>
                <a:lnTo>
                  <a:pt x="30692" y="173070"/>
                </a:lnTo>
                <a:lnTo>
                  <a:pt x="35715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7" name="SMARTInkAnnotation328"/>
          <p:cNvSpPr/>
          <p:nvPr/>
        </p:nvSpPr>
        <p:spPr>
          <a:xfrm>
            <a:off x="3800484" y="4764881"/>
            <a:ext cx="35710" cy="192882"/>
          </a:xfrm>
          <a:custGeom>
            <a:avLst/>
            <a:gdLst/>
            <a:ahLst/>
            <a:cxnLst/>
            <a:rect l="0" t="0" r="0" b="0"/>
            <a:pathLst>
              <a:path w="35710" h="192882">
                <a:moveTo>
                  <a:pt x="35709" y="0"/>
                </a:moveTo>
                <a:lnTo>
                  <a:pt x="35709" y="6151"/>
                </a:lnTo>
                <a:lnTo>
                  <a:pt x="24332" y="67527"/>
                </a:lnTo>
                <a:lnTo>
                  <a:pt x="20187" y="87087"/>
                </a:lnTo>
                <a:lnTo>
                  <a:pt x="16630" y="101714"/>
                </a:lnTo>
                <a:lnTo>
                  <a:pt x="13465" y="113053"/>
                </a:lnTo>
                <a:lnTo>
                  <a:pt x="11355" y="122200"/>
                </a:lnTo>
                <a:lnTo>
                  <a:pt x="9948" y="129886"/>
                </a:lnTo>
                <a:lnTo>
                  <a:pt x="9010" y="136597"/>
                </a:lnTo>
                <a:lnTo>
                  <a:pt x="7591" y="142658"/>
                </a:lnTo>
                <a:lnTo>
                  <a:pt x="5851" y="148287"/>
                </a:lnTo>
                <a:lnTo>
                  <a:pt x="3898" y="153626"/>
                </a:lnTo>
                <a:lnTo>
                  <a:pt x="2595" y="157980"/>
                </a:lnTo>
                <a:lnTo>
                  <a:pt x="1727" y="161676"/>
                </a:lnTo>
                <a:lnTo>
                  <a:pt x="1148" y="164934"/>
                </a:lnTo>
                <a:lnTo>
                  <a:pt x="505" y="170671"/>
                </a:lnTo>
                <a:lnTo>
                  <a:pt x="219" y="175867"/>
                </a:lnTo>
                <a:lnTo>
                  <a:pt x="21" y="184281"/>
                </a:lnTo>
                <a:lnTo>
                  <a:pt x="0" y="189098"/>
                </a:lnTo>
                <a:lnTo>
                  <a:pt x="790" y="190359"/>
                </a:lnTo>
                <a:lnTo>
                  <a:pt x="2111" y="191200"/>
                </a:lnTo>
                <a:lnTo>
                  <a:pt x="7134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8" name="SMARTInkAnnotation329"/>
          <p:cNvSpPr/>
          <p:nvPr/>
        </p:nvSpPr>
        <p:spPr>
          <a:xfrm>
            <a:off x="3929472" y="4743450"/>
            <a:ext cx="135311" cy="242888"/>
          </a:xfrm>
          <a:custGeom>
            <a:avLst/>
            <a:gdLst/>
            <a:ahLst/>
            <a:cxnLst/>
            <a:rect l="0" t="0" r="0" b="0"/>
            <a:pathLst>
              <a:path w="135311" h="242888">
                <a:moveTo>
                  <a:pt x="49596" y="0"/>
                </a:moveTo>
                <a:lnTo>
                  <a:pt x="49596" y="3793"/>
                </a:lnTo>
                <a:lnTo>
                  <a:pt x="48803" y="4910"/>
                </a:lnTo>
                <a:lnTo>
                  <a:pt x="47480" y="5654"/>
                </a:lnTo>
                <a:lnTo>
                  <a:pt x="43446" y="6849"/>
                </a:lnTo>
                <a:lnTo>
                  <a:pt x="43115" y="7742"/>
                </a:lnTo>
                <a:lnTo>
                  <a:pt x="42649" y="13582"/>
                </a:lnTo>
                <a:lnTo>
                  <a:pt x="42540" y="20853"/>
                </a:lnTo>
                <a:lnTo>
                  <a:pt x="41717" y="25015"/>
                </a:lnTo>
                <a:lnTo>
                  <a:pt x="40375" y="29377"/>
                </a:lnTo>
                <a:lnTo>
                  <a:pt x="38686" y="33871"/>
                </a:lnTo>
                <a:lnTo>
                  <a:pt x="36766" y="38456"/>
                </a:lnTo>
                <a:lnTo>
                  <a:pt x="34693" y="43100"/>
                </a:lnTo>
                <a:lnTo>
                  <a:pt x="30273" y="52493"/>
                </a:lnTo>
                <a:lnTo>
                  <a:pt x="25662" y="61960"/>
                </a:lnTo>
                <a:lnTo>
                  <a:pt x="24116" y="66706"/>
                </a:lnTo>
                <a:lnTo>
                  <a:pt x="23084" y="71458"/>
                </a:lnTo>
                <a:lnTo>
                  <a:pt x="22396" y="76214"/>
                </a:lnTo>
                <a:lnTo>
                  <a:pt x="21144" y="81765"/>
                </a:lnTo>
                <a:lnTo>
                  <a:pt x="19516" y="87848"/>
                </a:lnTo>
                <a:lnTo>
                  <a:pt x="17637" y="94284"/>
                </a:lnTo>
                <a:lnTo>
                  <a:pt x="15590" y="100162"/>
                </a:lnTo>
                <a:lnTo>
                  <a:pt x="13432" y="105668"/>
                </a:lnTo>
                <a:lnTo>
                  <a:pt x="11199" y="110926"/>
                </a:lnTo>
                <a:lnTo>
                  <a:pt x="6602" y="121003"/>
                </a:lnTo>
                <a:lnTo>
                  <a:pt x="4265" y="125913"/>
                </a:lnTo>
                <a:lnTo>
                  <a:pt x="2706" y="130773"/>
                </a:lnTo>
                <a:lnTo>
                  <a:pt x="1668" y="135601"/>
                </a:lnTo>
                <a:lnTo>
                  <a:pt x="975" y="140406"/>
                </a:lnTo>
                <a:lnTo>
                  <a:pt x="514" y="145198"/>
                </a:lnTo>
                <a:lnTo>
                  <a:pt x="206" y="149980"/>
                </a:lnTo>
                <a:lnTo>
                  <a:pt x="0" y="154755"/>
                </a:lnTo>
                <a:lnTo>
                  <a:pt x="3039" y="164289"/>
                </a:lnTo>
                <a:lnTo>
                  <a:pt x="8239" y="176995"/>
                </a:lnTo>
                <a:lnTo>
                  <a:pt x="14882" y="191815"/>
                </a:lnTo>
                <a:lnTo>
                  <a:pt x="21691" y="201695"/>
                </a:lnTo>
                <a:lnTo>
                  <a:pt x="28611" y="208282"/>
                </a:lnTo>
                <a:lnTo>
                  <a:pt x="35606" y="212674"/>
                </a:lnTo>
                <a:lnTo>
                  <a:pt x="41063" y="215601"/>
                </a:lnTo>
                <a:lnTo>
                  <a:pt x="45495" y="217553"/>
                </a:lnTo>
                <a:lnTo>
                  <a:pt x="49244" y="218854"/>
                </a:lnTo>
                <a:lnTo>
                  <a:pt x="52536" y="218928"/>
                </a:lnTo>
                <a:lnTo>
                  <a:pt x="55525" y="218183"/>
                </a:lnTo>
                <a:lnTo>
                  <a:pt x="58312" y="216893"/>
                </a:lnTo>
                <a:lnTo>
                  <a:pt x="60963" y="216033"/>
                </a:lnTo>
                <a:lnTo>
                  <a:pt x="63524" y="215459"/>
                </a:lnTo>
                <a:lnTo>
                  <a:pt x="66025" y="215077"/>
                </a:lnTo>
                <a:lnTo>
                  <a:pt x="69280" y="214028"/>
                </a:lnTo>
                <a:lnTo>
                  <a:pt x="73038" y="212535"/>
                </a:lnTo>
                <a:lnTo>
                  <a:pt x="77130" y="210746"/>
                </a:lnTo>
                <a:lnTo>
                  <a:pt x="80652" y="208760"/>
                </a:lnTo>
                <a:lnTo>
                  <a:pt x="83794" y="206642"/>
                </a:lnTo>
                <a:lnTo>
                  <a:pt x="86682" y="204437"/>
                </a:lnTo>
                <a:lnTo>
                  <a:pt x="89401" y="201378"/>
                </a:lnTo>
                <a:lnTo>
                  <a:pt x="92008" y="197752"/>
                </a:lnTo>
                <a:lnTo>
                  <a:pt x="94540" y="193747"/>
                </a:lnTo>
                <a:lnTo>
                  <a:pt x="97021" y="190284"/>
                </a:lnTo>
                <a:lnTo>
                  <a:pt x="99469" y="187181"/>
                </a:lnTo>
                <a:lnTo>
                  <a:pt x="101895" y="184318"/>
                </a:lnTo>
                <a:lnTo>
                  <a:pt x="104305" y="181616"/>
                </a:lnTo>
                <a:lnTo>
                  <a:pt x="109102" y="176497"/>
                </a:lnTo>
                <a:lnTo>
                  <a:pt x="111491" y="173227"/>
                </a:lnTo>
                <a:lnTo>
                  <a:pt x="113878" y="169460"/>
                </a:lnTo>
                <a:lnTo>
                  <a:pt x="116264" y="165361"/>
                </a:lnTo>
                <a:lnTo>
                  <a:pt x="118648" y="161834"/>
                </a:lnTo>
                <a:lnTo>
                  <a:pt x="121031" y="158690"/>
                </a:lnTo>
                <a:lnTo>
                  <a:pt x="123413" y="155799"/>
                </a:lnTo>
                <a:lnTo>
                  <a:pt x="125795" y="152285"/>
                </a:lnTo>
                <a:lnTo>
                  <a:pt x="128176" y="148354"/>
                </a:lnTo>
                <a:lnTo>
                  <a:pt x="130558" y="144147"/>
                </a:lnTo>
                <a:lnTo>
                  <a:pt x="133204" y="137355"/>
                </a:lnTo>
                <a:lnTo>
                  <a:pt x="134380" y="131690"/>
                </a:lnTo>
                <a:lnTo>
                  <a:pt x="135043" y="124832"/>
                </a:lnTo>
                <a:lnTo>
                  <a:pt x="135285" y="118098"/>
                </a:lnTo>
                <a:lnTo>
                  <a:pt x="135310" y="115425"/>
                </a:lnTo>
                <a:lnTo>
                  <a:pt x="131526" y="110841"/>
                </a:lnTo>
                <a:lnTo>
                  <a:pt x="129616" y="109613"/>
                </a:lnTo>
                <a:lnTo>
                  <a:pt x="127549" y="108794"/>
                </a:lnTo>
                <a:lnTo>
                  <a:pt x="122321" y="107479"/>
                </a:lnTo>
                <a:lnTo>
                  <a:pt x="121098" y="108166"/>
                </a:lnTo>
                <a:lnTo>
                  <a:pt x="117623" y="111044"/>
                </a:lnTo>
                <a:lnTo>
                  <a:pt x="113433" y="114970"/>
                </a:lnTo>
                <a:lnTo>
                  <a:pt x="101924" y="126294"/>
                </a:lnTo>
                <a:lnTo>
                  <a:pt x="97195" y="131007"/>
                </a:lnTo>
                <a:lnTo>
                  <a:pt x="94822" y="134170"/>
                </a:lnTo>
                <a:lnTo>
                  <a:pt x="92447" y="137865"/>
                </a:lnTo>
                <a:lnTo>
                  <a:pt x="90069" y="141916"/>
                </a:lnTo>
                <a:lnTo>
                  <a:pt x="87691" y="146205"/>
                </a:lnTo>
                <a:lnTo>
                  <a:pt x="82931" y="155203"/>
                </a:lnTo>
                <a:lnTo>
                  <a:pt x="68646" y="183393"/>
                </a:lnTo>
                <a:lnTo>
                  <a:pt x="67058" y="188143"/>
                </a:lnTo>
                <a:lnTo>
                  <a:pt x="66000" y="192898"/>
                </a:lnTo>
                <a:lnTo>
                  <a:pt x="65295" y="197654"/>
                </a:lnTo>
                <a:lnTo>
                  <a:pt x="64031" y="202413"/>
                </a:lnTo>
                <a:lnTo>
                  <a:pt x="62394" y="207174"/>
                </a:lnTo>
                <a:lnTo>
                  <a:pt x="60510" y="211934"/>
                </a:lnTo>
                <a:lnTo>
                  <a:pt x="58415" y="219341"/>
                </a:lnTo>
                <a:lnTo>
                  <a:pt x="57485" y="225279"/>
                </a:lnTo>
                <a:lnTo>
                  <a:pt x="56961" y="232290"/>
                </a:lnTo>
                <a:lnTo>
                  <a:pt x="56784" y="237178"/>
                </a:lnTo>
                <a:lnTo>
                  <a:pt x="56740" y="242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9" name="SMARTInkAnnotation330"/>
          <p:cNvSpPr/>
          <p:nvPr/>
        </p:nvSpPr>
        <p:spPr>
          <a:xfrm>
            <a:off x="7679542" y="3950494"/>
            <a:ext cx="249985" cy="135695"/>
          </a:xfrm>
          <a:custGeom>
            <a:avLst/>
            <a:gdLst/>
            <a:ahLst/>
            <a:cxnLst/>
            <a:rect l="0" t="0" r="0" b="0"/>
            <a:pathLst>
              <a:path w="249985" h="135695">
                <a:moveTo>
                  <a:pt x="78570" y="0"/>
                </a:moveTo>
                <a:lnTo>
                  <a:pt x="61492" y="0"/>
                </a:lnTo>
                <a:lnTo>
                  <a:pt x="59246" y="793"/>
                </a:lnTo>
                <a:lnTo>
                  <a:pt x="54637" y="3792"/>
                </a:lnTo>
                <a:lnTo>
                  <a:pt x="49941" y="7770"/>
                </a:lnTo>
                <a:lnTo>
                  <a:pt x="47578" y="9942"/>
                </a:lnTo>
                <a:lnTo>
                  <a:pt x="45208" y="11390"/>
                </a:lnTo>
                <a:lnTo>
                  <a:pt x="38081" y="14223"/>
                </a:lnTo>
                <a:lnTo>
                  <a:pt x="33324" y="17698"/>
                </a:lnTo>
                <a:lnTo>
                  <a:pt x="28564" y="21889"/>
                </a:lnTo>
                <a:lnTo>
                  <a:pt x="23801" y="26397"/>
                </a:lnTo>
                <a:lnTo>
                  <a:pt x="19039" y="31047"/>
                </a:lnTo>
                <a:lnTo>
                  <a:pt x="16658" y="34191"/>
                </a:lnTo>
                <a:lnTo>
                  <a:pt x="14276" y="37876"/>
                </a:lnTo>
                <a:lnTo>
                  <a:pt x="11895" y="41919"/>
                </a:lnTo>
                <a:lnTo>
                  <a:pt x="9515" y="45408"/>
                </a:lnTo>
                <a:lnTo>
                  <a:pt x="7133" y="48528"/>
                </a:lnTo>
                <a:lnTo>
                  <a:pt x="4751" y="51402"/>
                </a:lnTo>
                <a:lnTo>
                  <a:pt x="3165" y="54905"/>
                </a:lnTo>
                <a:lnTo>
                  <a:pt x="2106" y="58829"/>
                </a:lnTo>
                <a:lnTo>
                  <a:pt x="1400" y="63031"/>
                </a:lnTo>
                <a:lnTo>
                  <a:pt x="930" y="66627"/>
                </a:lnTo>
                <a:lnTo>
                  <a:pt x="616" y="69818"/>
                </a:lnTo>
                <a:lnTo>
                  <a:pt x="407" y="72739"/>
                </a:lnTo>
                <a:lnTo>
                  <a:pt x="268" y="76274"/>
                </a:lnTo>
                <a:lnTo>
                  <a:pt x="72" y="88040"/>
                </a:lnTo>
                <a:lnTo>
                  <a:pt x="0" y="102071"/>
                </a:lnTo>
                <a:lnTo>
                  <a:pt x="790" y="104560"/>
                </a:lnTo>
                <a:lnTo>
                  <a:pt x="2111" y="107013"/>
                </a:lnTo>
                <a:lnTo>
                  <a:pt x="3785" y="109442"/>
                </a:lnTo>
                <a:lnTo>
                  <a:pt x="4900" y="111855"/>
                </a:lnTo>
                <a:lnTo>
                  <a:pt x="5645" y="114257"/>
                </a:lnTo>
                <a:lnTo>
                  <a:pt x="6141" y="116653"/>
                </a:lnTo>
                <a:lnTo>
                  <a:pt x="7266" y="119044"/>
                </a:lnTo>
                <a:lnTo>
                  <a:pt x="8808" y="121431"/>
                </a:lnTo>
                <a:lnTo>
                  <a:pt x="10632" y="123816"/>
                </a:lnTo>
                <a:lnTo>
                  <a:pt x="12641" y="126200"/>
                </a:lnTo>
                <a:lnTo>
                  <a:pt x="14774" y="128584"/>
                </a:lnTo>
                <a:lnTo>
                  <a:pt x="16989" y="130966"/>
                </a:lnTo>
                <a:lnTo>
                  <a:pt x="20054" y="132554"/>
                </a:lnTo>
                <a:lnTo>
                  <a:pt x="27692" y="134319"/>
                </a:lnTo>
                <a:lnTo>
                  <a:pt x="34262" y="135103"/>
                </a:lnTo>
                <a:lnTo>
                  <a:pt x="39828" y="135452"/>
                </a:lnTo>
                <a:lnTo>
                  <a:pt x="44947" y="135607"/>
                </a:lnTo>
                <a:lnTo>
                  <a:pt x="56085" y="135694"/>
                </a:lnTo>
                <a:lnTo>
                  <a:pt x="59611" y="134913"/>
                </a:lnTo>
                <a:lnTo>
                  <a:pt x="65646" y="131928"/>
                </a:lnTo>
                <a:lnTo>
                  <a:pt x="73091" y="127955"/>
                </a:lnTo>
                <a:lnTo>
                  <a:pt x="77299" y="125785"/>
                </a:lnTo>
                <a:lnTo>
                  <a:pt x="81692" y="122750"/>
                </a:lnTo>
                <a:lnTo>
                  <a:pt x="86208" y="119139"/>
                </a:lnTo>
                <a:lnTo>
                  <a:pt x="90805" y="115145"/>
                </a:lnTo>
                <a:lnTo>
                  <a:pt x="98031" y="108590"/>
                </a:lnTo>
                <a:lnTo>
                  <a:pt x="101069" y="105730"/>
                </a:lnTo>
                <a:lnTo>
                  <a:pt x="104682" y="103031"/>
                </a:lnTo>
                <a:lnTo>
                  <a:pt x="108678" y="100437"/>
                </a:lnTo>
                <a:lnTo>
                  <a:pt x="112931" y="97914"/>
                </a:lnTo>
                <a:lnTo>
                  <a:pt x="116558" y="94645"/>
                </a:lnTo>
                <a:lnTo>
                  <a:pt x="119771" y="90877"/>
                </a:lnTo>
                <a:lnTo>
                  <a:pt x="122706" y="86778"/>
                </a:lnTo>
                <a:lnTo>
                  <a:pt x="125456" y="82459"/>
                </a:lnTo>
                <a:lnTo>
                  <a:pt x="128084" y="77991"/>
                </a:lnTo>
                <a:lnTo>
                  <a:pt x="130630" y="73425"/>
                </a:lnTo>
                <a:lnTo>
                  <a:pt x="133121" y="69588"/>
                </a:lnTo>
                <a:lnTo>
                  <a:pt x="135575" y="66236"/>
                </a:lnTo>
                <a:lnTo>
                  <a:pt x="138004" y="63207"/>
                </a:lnTo>
                <a:lnTo>
                  <a:pt x="139624" y="60394"/>
                </a:lnTo>
                <a:lnTo>
                  <a:pt x="140703" y="57725"/>
                </a:lnTo>
                <a:lnTo>
                  <a:pt x="141424" y="55152"/>
                </a:lnTo>
                <a:lnTo>
                  <a:pt x="142698" y="53437"/>
                </a:lnTo>
                <a:lnTo>
                  <a:pt x="144341" y="52293"/>
                </a:lnTo>
                <a:lnTo>
                  <a:pt x="146230" y="51531"/>
                </a:lnTo>
                <a:lnTo>
                  <a:pt x="147489" y="50229"/>
                </a:lnTo>
                <a:lnTo>
                  <a:pt x="148329" y="48567"/>
                </a:lnTo>
                <a:lnTo>
                  <a:pt x="149909" y="43196"/>
                </a:lnTo>
                <a:lnTo>
                  <a:pt x="146186" y="42961"/>
                </a:lnTo>
                <a:lnTo>
                  <a:pt x="145079" y="43722"/>
                </a:lnTo>
                <a:lnTo>
                  <a:pt x="144340" y="45023"/>
                </a:lnTo>
                <a:lnTo>
                  <a:pt x="143156" y="49022"/>
                </a:lnTo>
                <a:lnTo>
                  <a:pt x="142265" y="50937"/>
                </a:lnTo>
                <a:lnTo>
                  <a:pt x="139159" y="57299"/>
                </a:lnTo>
                <a:lnTo>
                  <a:pt x="137218" y="65187"/>
                </a:lnTo>
                <a:lnTo>
                  <a:pt x="135132" y="76001"/>
                </a:lnTo>
                <a:lnTo>
                  <a:pt x="131490" y="98072"/>
                </a:lnTo>
                <a:lnTo>
                  <a:pt x="130518" y="105069"/>
                </a:lnTo>
                <a:lnTo>
                  <a:pt x="129872" y="110527"/>
                </a:lnTo>
                <a:lnTo>
                  <a:pt x="130234" y="114166"/>
                </a:lnTo>
                <a:lnTo>
                  <a:pt x="131268" y="116592"/>
                </a:lnTo>
                <a:lnTo>
                  <a:pt x="132753" y="118209"/>
                </a:lnTo>
                <a:lnTo>
                  <a:pt x="134535" y="119287"/>
                </a:lnTo>
                <a:lnTo>
                  <a:pt x="140838" y="121598"/>
                </a:lnTo>
                <a:lnTo>
                  <a:pt x="145402" y="124951"/>
                </a:lnTo>
                <a:lnTo>
                  <a:pt x="148525" y="126164"/>
                </a:lnTo>
                <a:lnTo>
                  <a:pt x="156228" y="127510"/>
                </a:lnTo>
                <a:lnTo>
                  <a:pt x="160505" y="127076"/>
                </a:lnTo>
                <a:lnTo>
                  <a:pt x="164943" y="125992"/>
                </a:lnTo>
                <a:lnTo>
                  <a:pt x="169490" y="124476"/>
                </a:lnTo>
                <a:lnTo>
                  <a:pt x="176659" y="122791"/>
                </a:lnTo>
                <a:lnTo>
                  <a:pt x="183284" y="121248"/>
                </a:lnTo>
                <a:lnTo>
                  <a:pt x="187273" y="119726"/>
                </a:lnTo>
                <a:lnTo>
                  <a:pt x="191520" y="117917"/>
                </a:lnTo>
                <a:lnTo>
                  <a:pt x="198356" y="113791"/>
                </a:lnTo>
                <a:lnTo>
                  <a:pt x="201290" y="111579"/>
                </a:lnTo>
                <a:lnTo>
                  <a:pt x="204834" y="109311"/>
                </a:lnTo>
                <a:lnTo>
                  <a:pt x="208783" y="107005"/>
                </a:lnTo>
                <a:lnTo>
                  <a:pt x="213004" y="104674"/>
                </a:lnTo>
                <a:lnTo>
                  <a:pt x="216612" y="102327"/>
                </a:lnTo>
                <a:lnTo>
                  <a:pt x="219810" y="99968"/>
                </a:lnTo>
                <a:lnTo>
                  <a:pt x="222736" y="97601"/>
                </a:lnTo>
                <a:lnTo>
                  <a:pt x="225481" y="95230"/>
                </a:lnTo>
                <a:lnTo>
                  <a:pt x="228105" y="92855"/>
                </a:lnTo>
                <a:lnTo>
                  <a:pt x="233136" y="88100"/>
                </a:lnTo>
                <a:lnTo>
                  <a:pt x="245230" y="76199"/>
                </a:lnTo>
                <a:lnTo>
                  <a:pt x="246826" y="73818"/>
                </a:lnTo>
                <a:lnTo>
                  <a:pt x="247891" y="71437"/>
                </a:lnTo>
                <a:lnTo>
                  <a:pt x="248601" y="69056"/>
                </a:lnTo>
                <a:lnTo>
                  <a:pt x="249074" y="66675"/>
                </a:lnTo>
                <a:lnTo>
                  <a:pt x="249390" y="64293"/>
                </a:lnTo>
                <a:lnTo>
                  <a:pt x="249895" y="58560"/>
                </a:lnTo>
                <a:lnTo>
                  <a:pt x="249966" y="55660"/>
                </a:lnTo>
                <a:lnTo>
                  <a:pt x="249984" y="53775"/>
                </a:lnTo>
                <a:lnTo>
                  <a:pt x="248408" y="51725"/>
                </a:lnTo>
                <a:lnTo>
                  <a:pt x="245771" y="49564"/>
                </a:lnTo>
                <a:lnTo>
                  <a:pt x="242424" y="47330"/>
                </a:lnTo>
                <a:lnTo>
                  <a:pt x="239400" y="45047"/>
                </a:lnTo>
                <a:lnTo>
                  <a:pt x="236591" y="42731"/>
                </a:lnTo>
                <a:lnTo>
                  <a:pt x="233923" y="40394"/>
                </a:lnTo>
                <a:lnTo>
                  <a:pt x="231351" y="38042"/>
                </a:lnTo>
                <a:lnTo>
                  <a:pt x="226377" y="33311"/>
                </a:lnTo>
                <a:lnTo>
                  <a:pt x="223939" y="31732"/>
                </a:lnTo>
                <a:lnTo>
                  <a:pt x="219114" y="29978"/>
                </a:lnTo>
                <a:lnTo>
                  <a:pt x="212207" y="27082"/>
                </a:lnTo>
                <a:lnTo>
                  <a:pt x="204639" y="23942"/>
                </a:lnTo>
                <a:lnTo>
                  <a:pt x="198630" y="22547"/>
                </a:lnTo>
                <a:lnTo>
                  <a:pt x="193313" y="21927"/>
                </a:lnTo>
                <a:lnTo>
                  <a:pt x="190784" y="21762"/>
                </a:lnTo>
                <a:lnTo>
                  <a:pt x="188305" y="20858"/>
                </a:lnTo>
                <a:lnTo>
                  <a:pt x="183433" y="17737"/>
                </a:lnTo>
                <a:lnTo>
                  <a:pt x="178622" y="15820"/>
                </a:lnTo>
                <a:lnTo>
                  <a:pt x="176227" y="15309"/>
                </a:lnTo>
                <a:lnTo>
                  <a:pt x="169334" y="16858"/>
                </a:lnTo>
                <a:lnTo>
                  <a:pt x="161772" y="19398"/>
                </a:lnTo>
                <a:lnTo>
                  <a:pt x="155766" y="20527"/>
                </a:lnTo>
                <a:lnTo>
                  <a:pt x="150008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0" name="SMARTInkAnnotation331"/>
          <p:cNvSpPr/>
          <p:nvPr/>
        </p:nvSpPr>
        <p:spPr>
          <a:xfrm>
            <a:off x="7938151" y="3958630"/>
            <a:ext cx="147225" cy="127596"/>
          </a:xfrm>
          <a:custGeom>
            <a:avLst/>
            <a:gdLst/>
            <a:ahLst/>
            <a:cxnLst/>
            <a:rect l="0" t="0" r="0" b="0"/>
            <a:pathLst>
              <a:path w="147225" h="127596">
                <a:moveTo>
                  <a:pt x="98567" y="6151"/>
                </a:moveTo>
                <a:lnTo>
                  <a:pt x="102360" y="2358"/>
                </a:lnTo>
                <a:lnTo>
                  <a:pt x="102684" y="1241"/>
                </a:lnTo>
                <a:lnTo>
                  <a:pt x="102106" y="496"/>
                </a:lnTo>
                <a:lnTo>
                  <a:pt x="100926" y="0"/>
                </a:lnTo>
                <a:lnTo>
                  <a:pt x="100140" y="463"/>
                </a:lnTo>
                <a:lnTo>
                  <a:pt x="99616" y="1565"/>
                </a:lnTo>
                <a:lnTo>
                  <a:pt x="99266" y="3094"/>
                </a:lnTo>
                <a:lnTo>
                  <a:pt x="98239" y="4113"/>
                </a:lnTo>
                <a:lnTo>
                  <a:pt x="96761" y="4792"/>
                </a:lnTo>
                <a:lnTo>
                  <a:pt x="94982" y="5245"/>
                </a:lnTo>
                <a:lnTo>
                  <a:pt x="90889" y="7865"/>
                </a:lnTo>
                <a:lnTo>
                  <a:pt x="86424" y="11675"/>
                </a:lnTo>
                <a:lnTo>
                  <a:pt x="81794" y="16014"/>
                </a:lnTo>
                <a:lnTo>
                  <a:pt x="69979" y="27627"/>
                </a:lnTo>
                <a:lnTo>
                  <a:pt x="60465" y="37116"/>
                </a:lnTo>
                <a:lnTo>
                  <a:pt x="58878" y="39494"/>
                </a:lnTo>
                <a:lnTo>
                  <a:pt x="57821" y="41873"/>
                </a:lnTo>
                <a:lnTo>
                  <a:pt x="56123" y="47603"/>
                </a:lnTo>
                <a:lnTo>
                  <a:pt x="55891" y="50503"/>
                </a:lnTo>
                <a:lnTo>
                  <a:pt x="55829" y="52387"/>
                </a:lnTo>
                <a:lnTo>
                  <a:pt x="56581" y="53644"/>
                </a:lnTo>
                <a:lnTo>
                  <a:pt x="57877" y="54482"/>
                </a:lnTo>
                <a:lnTo>
                  <a:pt x="59534" y="55040"/>
                </a:lnTo>
                <a:lnTo>
                  <a:pt x="60639" y="56206"/>
                </a:lnTo>
                <a:lnTo>
                  <a:pt x="61376" y="57777"/>
                </a:lnTo>
                <a:lnTo>
                  <a:pt x="61867" y="59618"/>
                </a:lnTo>
                <a:lnTo>
                  <a:pt x="62988" y="60846"/>
                </a:lnTo>
                <a:lnTo>
                  <a:pt x="64529" y="61664"/>
                </a:lnTo>
                <a:lnTo>
                  <a:pt x="66350" y="62210"/>
                </a:lnTo>
                <a:lnTo>
                  <a:pt x="70491" y="64933"/>
                </a:lnTo>
                <a:lnTo>
                  <a:pt x="72705" y="66770"/>
                </a:lnTo>
                <a:lnTo>
                  <a:pt x="75770" y="67995"/>
                </a:lnTo>
                <a:lnTo>
                  <a:pt x="79400" y="68811"/>
                </a:lnTo>
                <a:lnTo>
                  <a:pt x="83408" y="69355"/>
                </a:lnTo>
                <a:lnTo>
                  <a:pt x="86873" y="69718"/>
                </a:lnTo>
                <a:lnTo>
                  <a:pt x="89978" y="69960"/>
                </a:lnTo>
                <a:lnTo>
                  <a:pt x="92842" y="70122"/>
                </a:lnTo>
                <a:lnTo>
                  <a:pt x="95544" y="71023"/>
                </a:lnTo>
                <a:lnTo>
                  <a:pt x="98139" y="72418"/>
                </a:lnTo>
                <a:lnTo>
                  <a:pt x="100663" y="74141"/>
                </a:lnTo>
                <a:lnTo>
                  <a:pt x="103140" y="75290"/>
                </a:lnTo>
                <a:lnTo>
                  <a:pt x="105584" y="76056"/>
                </a:lnTo>
                <a:lnTo>
                  <a:pt x="108009" y="76567"/>
                </a:lnTo>
                <a:lnTo>
                  <a:pt x="110418" y="77701"/>
                </a:lnTo>
                <a:lnTo>
                  <a:pt x="112818" y="79251"/>
                </a:lnTo>
                <a:lnTo>
                  <a:pt x="115211" y="81078"/>
                </a:lnTo>
                <a:lnTo>
                  <a:pt x="118395" y="82296"/>
                </a:lnTo>
                <a:lnTo>
                  <a:pt x="122104" y="83108"/>
                </a:lnTo>
                <a:lnTo>
                  <a:pt x="131879" y="84411"/>
                </a:lnTo>
                <a:lnTo>
                  <a:pt x="135333" y="86706"/>
                </a:lnTo>
                <a:lnTo>
                  <a:pt x="137366" y="88429"/>
                </a:lnTo>
                <a:lnTo>
                  <a:pt x="139514" y="89578"/>
                </a:lnTo>
                <a:lnTo>
                  <a:pt x="144018" y="90854"/>
                </a:lnTo>
                <a:lnTo>
                  <a:pt x="145536" y="91989"/>
                </a:lnTo>
                <a:lnTo>
                  <a:pt x="146549" y="93538"/>
                </a:lnTo>
                <a:lnTo>
                  <a:pt x="147224" y="95365"/>
                </a:lnTo>
                <a:lnTo>
                  <a:pt x="146881" y="96583"/>
                </a:lnTo>
                <a:lnTo>
                  <a:pt x="145857" y="97395"/>
                </a:lnTo>
                <a:lnTo>
                  <a:pt x="144381" y="97937"/>
                </a:lnTo>
                <a:lnTo>
                  <a:pt x="143398" y="99091"/>
                </a:lnTo>
                <a:lnTo>
                  <a:pt x="142741" y="100655"/>
                </a:lnTo>
                <a:lnTo>
                  <a:pt x="142305" y="102491"/>
                </a:lnTo>
                <a:lnTo>
                  <a:pt x="141219" y="103715"/>
                </a:lnTo>
                <a:lnTo>
                  <a:pt x="139703" y="104531"/>
                </a:lnTo>
                <a:lnTo>
                  <a:pt x="137897" y="105075"/>
                </a:lnTo>
                <a:lnTo>
                  <a:pt x="136693" y="106231"/>
                </a:lnTo>
                <a:lnTo>
                  <a:pt x="135891" y="107796"/>
                </a:lnTo>
                <a:lnTo>
                  <a:pt x="135356" y="109633"/>
                </a:lnTo>
                <a:lnTo>
                  <a:pt x="133412" y="111652"/>
                </a:lnTo>
                <a:lnTo>
                  <a:pt x="130529" y="113791"/>
                </a:lnTo>
                <a:lnTo>
                  <a:pt x="127019" y="116011"/>
                </a:lnTo>
                <a:lnTo>
                  <a:pt x="123884" y="117491"/>
                </a:lnTo>
                <a:lnTo>
                  <a:pt x="121003" y="118478"/>
                </a:lnTo>
                <a:lnTo>
                  <a:pt x="118286" y="119135"/>
                </a:lnTo>
                <a:lnTo>
                  <a:pt x="114889" y="120367"/>
                </a:lnTo>
                <a:lnTo>
                  <a:pt x="111036" y="121983"/>
                </a:lnTo>
                <a:lnTo>
                  <a:pt x="106880" y="123853"/>
                </a:lnTo>
                <a:lnTo>
                  <a:pt x="103315" y="125100"/>
                </a:lnTo>
                <a:lnTo>
                  <a:pt x="100145" y="125932"/>
                </a:lnTo>
                <a:lnTo>
                  <a:pt x="97238" y="126486"/>
                </a:lnTo>
                <a:lnTo>
                  <a:pt x="94506" y="126855"/>
                </a:lnTo>
                <a:lnTo>
                  <a:pt x="91891" y="127102"/>
                </a:lnTo>
                <a:lnTo>
                  <a:pt x="89355" y="127266"/>
                </a:lnTo>
                <a:lnTo>
                  <a:pt x="82302" y="127448"/>
                </a:lnTo>
                <a:lnTo>
                  <a:pt x="18895" y="127595"/>
                </a:lnTo>
                <a:lnTo>
                  <a:pt x="16083" y="126801"/>
                </a:lnTo>
                <a:lnTo>
                  <a:pt x="13415" y="125478"/>
                </a:lnTo>
                <a:lnTo>
                  <a:pt x="10843" y="123802"/>
                </a:lnTo>
                <a:lnTo>
                  <a:pt x="8335" y="122685"/>
                </a:lnTo>
                <a:lnTo>
                  <a:pt x="5869" y="121940"/>
                </a:lnTo>
                <a:lnTo>
                  <a:pt x="0" y="120745"/>
                </a:lnTo>
                <a:lnTo>
                  <a:pt x="313" y="120647"/>
                </a:lnTo>
                <a:lnTo>
                  <a:pt x="2775" y="120538"/>
                </a:lnTo>
                <a:lnTo>
                  <a:pt x="3750" y="121303"/>
                </a:lnTo>
                <a:lnTo>
                  <a:pt x="4399" y="122606"/>
                </a:lnTo>
                <a:lnTo>
                  <a:pt x="5699" y="127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1" name="SMARTInkAnnotation332"/>
          <p:cNvSpPr/>
          <p:nvPr/>
        </p:nvSpPr>
        <p:spPr>
          <a:xfrm>
            <a:off x="8165306" y="3836205"/>
            <a:ext cx="142876" cy="271452"/>
          </a:xfrm>
          <a:custGeom>
            <a:avLst/>
            <a:gdLst/>
            <a:ahLst/>
            <a:cxnLst/>
            <a:rect l="0" t="0" r="0" b="0"/>
            <a:pathLst>
              <a:path w="142876" h="271452">
                <a:moveTo>
                  <a:pt x="0" y="271451"/>
                </a:moveTo>
                <a:lnTo>
                  <a:pt x="0" y="261508"/>
                </a:lnTo>
                <a:lnTo>
                  <a:pt x="794" y="259266"/>
                </a:lnTo>
                <a:lnTo>
                  <a:pt x="4910" y="252318"/>
                </a:lnTo>
                <a:lnTo>
                  <a:pt x="7275" y="244439"/>
                </a:lnTo>
                <a:lnTo>
                  <a:pt x="10643" y="236691"/>
                </a:lnTo>
                <a:lnTo>
                  <a:pt x="12667" y="230073"/>
                </a:lnTo>
                <a:lnTo>
                  <a:pt x="13567" y="223692"/>
                </a:lnTo>
                <a:lnTo>
                  <a:pt x="13967" y="215564"/>
                </a:lnTo>
                <a:lnTo>
                  <a:pt x="14868" y="211174"/>
                </a:lnTo>
                <a:lnTo>
                  <a:pt x="16262" y="206660"/>
                </a:lnTo>
                <a:lnTo>
                  <a:pt x="17985" y="202063"/>
                </a:lnTo>
                <a:lnTo>
                  <a:pt x="19133" y="197411"/>
                </a:lnTo>
                <a:lnTo>
                  <a:pt x="19900" y="192722"/>
                </a:lnTo>
                <a:lnTo>
                  <a:pt x="20410" y="188009"/>
                </a:lnTo>
                <a:lnTo>
                  <a:pt x="21544" y="183279"/>
                </a:lnTo>
                <a:lnTo>
                  <a:pt x="23094" y="178538"/>
                </a:lnTo>
                <a:lnTo>
                  <a:pt x="24921" y="173790"/>
                </a:lnTo>
                <a:lnTo>
                  <a:pt x="26139" y="169038"/>
                </a:lnTo>
                <a:lnTo>
                  <a:pt x="26951" y="164281"/>
                </a:lnTo>
                <a:lnTo>
                  <a:pt x="27493" y="159523"/>
                </a:lnTo>
                <a:lnTo>
                  <a:pt x="28647" y="153970"/>
                </a:lnTo>
                <a:lnTo>
                  <a:pt x="30211" y="147887"/>
                </a:lnTo>
                <a:lnTo>
                  <a:pt x="32047" y="141449"/>
                </a:lnTo>
                <a:lnTo>
                  <a:pt x="33271" y="135571"/>
                </a:lnTo>
                <a:lnTo>
                  <a:pt x="34087" y="130064"/>
                </a:lnTo>
                <a:lnTo>
                  <a:pt x="34632" y="124805"/>
                </a:lnTo>
                <a:lnTo>
                  <a:pt x="35787" y="118918"/>
                </a:lnTo>
                <a:lnTo>
                  <a:pt x="37352" y="112612"/>
                </a:lnTo>
                <a:lnTo>
                  <a:pt x="39189" y="106027"/>
                </a:lnTo>
                <a:lnTo>
                  <a:pt x="41207" y="100050"/>
                </a:lnTo>
                <a:lnTo>
                  <a:pt x="43347" y="94477"/>
                </a:lnTo>
                <a:lnTo>
                  <a:pt x="45567" y="89175"/>
                </a:lnTo>
                <a:lnTo>
                  <a:pt x="47046" y="84052"/>
                </a:lnTo>
                <a:lnTo>
                  <a:pt x="48032" y="79049"/>
                </a:lnTo>
                <a:lnTo>
                  <a:pt x="48691" y="74127"/>
                </a:lnTo>
                <a:lnTo>
                  <a:pt x="49129" y="69258"/>
                </a:lnTo>
                <a:lnTo>
                  <a:pt x="49422" y="64424"/>
                </a:lnTo>
                <a:lnTo>
                  <a:pt x="49617" y="59614"/>
                </a:lnTo>
                <a:lnTo>
                  <a:pt x="50540" y="54820"/>
                </a:lnTo>
                <a:lnTo>
                  <a:pt x="51950" y="50037"/>
                </a:lnTo>
                <a:lnTo>
                  <a:pt x="53683" y="45260"/>
                </a:lnTo>
                <a:lnTo>
                  <a:pt x="57726" y="37836"/>
                </a:lnTo>
                <a:lnTo>
                  <a:pt x="59915" y="34745"/>
                </a:lnTo>
                <a:lnTo>
                  <a:pt x="62348" y="27078"/>
                </a:lnTo>
                <a:lnTo>
                  <a:pt x="62997" y="22810"/>
                </a:lnTo>
                <a:lnTo>
                  <a:pt x="65834" y="15952"/>
                </a:lnTo>
                <a:lnTo>
                  <a:pt x="68947" y="10258"/>
                </a:lnTo>
                <a:lnTo>
                  <a:pt x="70946" y="2252"/>
                </a:lnTo>
                <a:lnTo>
                  <a:pt x="71435" y="0"/>
                </a:lnTo>
                <a:lnTo>
                  <a:pt x="79022" y="18953"/>
                </a:lnTo>
                <a:lnTo>
                  <a:pt x="81256" y="26125"/>
                </a:lnTo>
                <a:lnTo>
                  <a:pt x="82746" y="32494"/>
                </a:lnTo>
                <a:lnTo>
                  <a:pt x="83740" y="38328"/>
                </a:lnTo>
                <a:lnTo>
                  <a:pt x="85195" y="43804"/>
                </a:lnTo>
                <a:lnTo>
                  <a:pt x="86959" y="49042"/>
                </a:lnTo>
                <a:lnTo>
                  <a:pt x="88928" y="54122"/>
                </a:lnTo>
                <a:lnTo>
                  <a:pt x="90242" y="59096"/>
                </a:lnTo>
                <a:lnTo>
                  <a:pt x="91117" y="63999"/>
                </a:lnTo>
                <a:lnTo>
                  <a:pt x="91701" y="68856"/>
                </a:lnTo>
                <a:lnTo>
                  <a:pt x="92885" y="73681"/>
                </a:lnTo>
                <a:lnTo>
                  <a:pt x="94466" y="78485"/>
                </a:lnTo>
                <a:lnTo>
                  <a:pt x="96315" y="83276"/>
                </a:lnTo>
                <a:lnTo>
                  <a:pt x="98342" y="88057"/>
                </a:lnTo>
                <a:lnTo>
                  <a:pt x="102710" y="97603"/>
                </a:lnTo>
                <a:lnTo>
                  <a:pt x="104193" y="102371"/>
                </a:lnTo>
                <a:lnTo>
                  <a:pt x="105180" y="107137"/>
                </a:lnTo>
                <a:lnTo>
                  <a:pt x="105839" y="111902"/>
                </a:lnTo>
                <a:lnTo>
                  <a:pt x="107072" y="117460"/>
                </a:lnTo>
                <a:lnTo>
                  <a:pt x="108688" y="123547"/>
                </a:lnTo>
                <a:lnTo>
                  <a:pt x="110558" y="129985"/>
                </a:lnTo>
                <a:lnTo>
                  <a:pt x="112599" y="135866"/>
                </a:lnTo>
                <a:lnTo>
                  <a:pt x="114753" y="141373"/>
                </a:lnTo>
                <a:lnTo>
                  <a:pt x="116983" y="146632"/>
                </a:lnTo>
                <a:lnTo>
                  <a:pt x="118470" y="151726"/>
                </a:lnTo>
                <a:lnTo>
                  <a:pt x="119461" y="156709"/>
                </a:lnTo>
                <a:lnTo>
                  <a:pt x="120123" y="161619"/>
                </a:lnTo>
                <a:lnTo>
                  <a:pt x="121357" y="167273"/>
                </a:lnTo>
                <a:lnTo>
                  <a:pt x="122973" y="173424"/>
                </a:lnTo>
                <a:lnTo>
                  <a:pt x="124845" y="179906"/>
                </a:lnTo>
                <a:lnTo>
                  <a:pt x="126092" y="185815"/>
                </a:lnTo>
                <a:lnTo>
                  <a:pt x="126925" y="191341"/>
                </a:lnTo>
                <a:lnTo>
                  <a:pt x="127478" y="196613"/>
                </a:lnTo>
                <a:lnTo>
                  <a:pt x="128095" y="204587"/>
                </a:lnTo>
                <a:lnTo>
                  <a:pt x="128369" y="211571"/>
                </a:lnTo>
                <a:lnTo>
                  <a:pt x="128490" y="219967"/>
                </a:lnTo>
                <a:lnTo>
                  <a:pt x="129317" y="223634"/>
                </a:lnTo>
                <a:lnTo>
                  <a:pt x="132351" y="229826"/>
                </a:lnTo>
                <a:lnTo>
                  <a:pt x="134229" y="237340"/>
                </a:lnTo>
                <a:lnTo>
                  <a:pt x="134730" y="241567"/>
                </a:lnTo>
                <a:lnTo>
                  <a:pt x="137403" y="248379"/>
                </a:lnTo>
                <a:lnTo>
                  <a:pt x="141794" y="255428"/>
                </a:lnTo>
                <a:lnTo>
                  <a:pt x="142395" y="258509"/>
                </a:lnTo>
                <a:lnTo>
                  <a:pt x="142875" y="2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2" name="SMARTInkAnnotation333"/>
          <p:cNvSpPr/>
          <p:nvPr/>
        </p:nvSpPr>
        <p:spPr>
          <a:xfrm>
            <a:off x="8151314" y="3964781"/>
            <a:ext cx="192587" cy="50008"/>
          </a:xfrm>
          <a:custGeom>
            <a:avLst/>
            <a:gdLst/>
            <a:ahLst/>
            <a:cxnLst/>
            <a:rect l="0" t="0" r="0" b="0"/>
            <a:pathLst>
              <a:path w="192587" h="50008">
                <a:moveTo>
                  <a:pt x="6848" y="50007"/>
                </a:moveTo>
                <a:lnTo>
                  <a:pt x="0" y="50007"/>
                </a:lnTo>
                <a:lnTo>
                  <a:pt x="3585" y="50007"/>
                </a:lnTo>
                <a:lnTo>
                  <a:pt x="5466" y="49213"/>
                </a:lnTo>
                <a:lnTo>
                  <a:pt x="7515" y="47890"/>
                </a:lnTo>
                <a:lnTo>
                  <a:pt x="9673" y="46214"/>
                </a:lnTo>
                <a:lnTo>
                  <a:pt x="11907" y="45097"/>
                </a:lnTo>
                <a:lnTo>
                  <a:pt x="16505" y="43856"/>
                </a:lnTo>
                <a:lnTo>
                  <a:pt x="76649" y="27988"/>
                </a:lnTo>
                <a:lnTo>
                  <a:pt x="95451" y="22627"/>
                </a:lnTo>
                <a:lnTo>
                  <a:pt x="109573" y="18260"/>
                </a:lnTo>
                <a:lnTo>
                  <a:pt x="120575" y="14555"/>
                </a:lnTo>
                <a:lnTo>
                  <a:pt x="128703" y="12084"/>
                </a:lnTo>
                <a:lnTo>
                  <a:pt x="134917" y="10437"/>
                </a:lnTo>
                <a:lnTo>
                  <a:pt x="139852" y="9340"/>
                </a:lnTo>
                <a:lnTo>
                  <a:pt x="144730" y="8608"/>
                </a:lnTo>
                <a:lnTo>
                  <a:pt x="149570" y="8120"/>
                </a:lnTo>
                <a:lnTo>
                  <a:pt x="158386" y="7578"/>
                </a:lnTo>
                <a:lnTo>
                  <a:pt x="164951" y="7337"/>
                </a:lnTo>
                <a:lnTo>
                  <a:pt x="168606" y="6479"/>
                </a:lnTo>
                <a:lnTo>
                  <a:pt x="172631" y="5113"/>
                </a:lnTo>
                <a:lnTo>
                  <a:pt x="176901" y="3409"/>
                </a:lnTo>
                <a:lnTo>
                  <a:pt x="180542" y="2273"/>
                </a:lnTo>
                <a:lnTo>
                  <a:pt x="183762" y="1516"/>
                </a:lnTo>
                <a:lnTo>
                  <a:pt x="1925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3" name="SMARTInkAnnotation334"/>
          <p:cNvSpPr/>
          <p:nvPr/>
        </p:nvSpPr>
        <p:spPr>
          <a:xfrm>
            <a:off x="8393906" y="3950494"/>
            <a:ext cx="78582" cy="14288"/>
          </a:xfrm>
          <a:custGeom>
            <a:avLst/>
            <a:gdLst/>
            <a:ahLst/>
            <a:cxnLst/>
            <a:rect l="0" t="0" r="0" b="0"/>
            <a:pathLst>
              <a:path w="78582" h="14288">
                <a:moveTo>
                  <a:pt x="0" y="14287"/>
                </a:moveTo>
                <a:lnTo>
                  <a:pt x="3793" y="14287"/>
                </a:lnTo>
                <a:lnTo>
                  <a:pt x="4910" y="13494"/>
                </a:lnTo>
                <a:lnTo>
                  <a:pt x="5654" y="12171"/>
                </a:lnTo>
                <a:lnTo>
                  <a:pt x="6151" y="10495"/>
                </a:lnTo>
                <a:lnTo>
                  <a:pt x="8070" y="9377"/>
                </a:lnTo>
                <a:lnTo>
                  <a:pt x="10936" y="8633"/>
                </a:lnTo>
                <a:lnTo>
                  <a:pt x="14434" y="8136"/>
                </a:lnTo>
                <a:lnTo>
                  <a:pt x="17560" y="7805"/>
                </a:lnTo>
                <a:lnTo>
                  <a:pt x="20438" y="7584"/>
                </a:lnTo>
                <a:lnTo>
                  <a:pt x="23151" y="7438"/>
                </a:lnTo>
                <a:lnTo>
                  <a:pt x="28281" y="7274"/>
                </a:lnTo>
                <a:lnTo>
                  <a:pt x="38042" y="7169"/>
                </a:lnTo>
                <a:lnTo>
                  <a:pt x="40443" y="6367"/>
                </a:lnTo>
                <a:lnTo>
                  <a:pt x="42837" y="5038"/>
                </a:lnTo>
                <a:lnTo>
                  <a:pt x="45226" y="3359"/>
                </a:lnTo>
                <a:lnTo>
                  <a:pt x="47613" y="2239"/>
                </a:lnTo>
                <a:lnTo>
                  <a:pt x="49998" y="1493"/>
                </a:lnTo>
                <a:lnTo>
                  <a:pt x="785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4" name="SMARTInkAnnotation335"/>
          <p:cNvSpPr/>
          <p:nvPr/>
        </p:nvSpPr>
        <p:spPr>
          <a:xfrm>
            <a:off x="8393906" y="3993356"/>
            <a:ext cx="78582" cy="14289"/>
          </a:xfrm>
          <a:custGeom>
            <a:avLst/>
            <a:gdLst/>
            <a:ahLst/>
            <a:cxnLst/>
            <a:rect l="0" t="0" r="0" b="0"/>
            <a:pathLst>
              <a:path w="78582" h="14289">
                <a:moveTo>
                  <a:pt x="0" y="14288"/>
                </a:moveTo>
                <a:lnTo>
                  <a:pt x="0" y="7152"/>
                </a:lnTo>
                <a:lnTo>
                  <a:pt x="38104" y="7144"/>
                </a:lnTo>
                <a:lnTo>
                  <a:pt x="41277" y="6350"/>
                </a:lnTo>
                <a:lnTo>
                  <a:pt x="44981" y="5027"/>
                </a:lnTo>
                <a:lnTo>
                  <a:pt x="49038" y="3352"/>
                </a:lnTo>
                <a:lnTo>
                  <a:pt x="52535" y="2234"/>
                </a:lnTo>
                <a:lnTo>
                  <a:pt x="55661" y="1490"/>
                </a:lnTo>
                <a:lnTo>
                  <a:pt x="58539" y="993"/>
                </a:lnTo>
                <a:lnTo>
                  <a:pt x="61250" y="662"/>
                </a:lnTo>
                <a:lnTo>
                  <a:pt x="63852" y="442"/>
                </a:lnTo>
                <a:lnTo>
                  <a:pt x="66382" y="295"/>
                </a:lnTo>
                <a:lnTo>
                  <a:pt x="71306" y="131"/>
                </a:lnTo>
                <a:lnTo>
                  <a:pt x="785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5" name="SMARTInkAnnotation336"/>
          <p:cNvSpPr/>
          <p:nvPr/>
        </p:nvSpPr>
        <p:spPr>
          <a:xfrm>
            <a:off x="8086725" y="4329146"/>
            <a:ext cx="7144" cy="28248"/>
          </a:xfrm>
          <a:custGeom>
            <a:avLst/>
            <a:gdLst/>
            <a:ahLst/>
            <a:cxnLst/>
            <a:rect l="0" t="0" r="0" b="0"/>
            <a:pathLst>
              <a:path w="7144" h="28248">
                <a:moveTo>
                  <a:pt x="0" y="14254"/>
                </a:moveTo>
                <a:lnTo>
                  <a:pt x="0" y="18046"/>
                </a:lnTo>
                <a:lnTo>
                  <a:pt x="793" y="19163"/>
                </a:lnTo>
                <a:lnTo>
                  <a:pt x="2116" y="19908"/>
                </a:lnTo>
                <a:lnTo>
                  <a:pt x="7132" y="21394"/>
                </a:lnTo>
                <a:lnTo>
                  <a:pt x="7135" y="21395"/>
                </a:lnTo>
                <a:lnTo>
                  <a:pt x="7142" y="25189"/>
                </a:lnTo>
                <a:lnTo>
                  <a:pt x="6348" y="26306"/>
                </a:lnTo>
                <a:lnTo>
                  <a:pt x="5026" y="27051"/>
                </a:lnTo>
                <a:lnTo>
                  <a:pt x="992" y="28247"/>
                </a:lnTo>
                <a:lnTo>
                  <a:pt x="661" y="27551"/>
                </a:lnTo>
                <a:lnTo>
                  <a:pt x="441" y="26294"/>
                </a:lnTo>
                <a:lnTo>
                  <a:pt x="87" y="22364"/>
                </a:lnTo>
                <a:lnTo>
                  <a:pt x="39" y="19710"/>
                </a:lnTo>
                <a:lnTo>
                  <a:pt x="1" y="4405"/>
                </a:lnTo>
                <a:lnTo>
                  <a:pt x="794" y="2925"/>
                </a:lnTo>
                <a:lnTo>
                  <a:pt x="2117" y="1939"/>
                </a:lnTo>
                <a:lnTo>
                  <a:pt x="7056" y="0"/>
                </a:lnTo>
                <a:lnTo>
                  <a:pt x="7085" y="783"/>
                </a:lnTo>
                <a:lnTo>
                  <a:pt x="7140" y="8787"/>
                </a:lnTo>
                <a:lnTo>
                  <a:pt x="7143" y="142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6" name="SMARTInkAnnotation337"/>
          <p:cNvSpPr/>
          <p:nvPr/>
        </p:nvSpPr>
        <p:spPr>
          <a:xfrm>
            <a:off x="8143875" y="4200847"/>
            <a:ext cx="171030" cy="163985"/>
          </a:xfrm>
          <a:custGeom>
            <a:avLst/>
            <a:gdLst/>
            <a:ahLst/>
            <a:cxnLst/>
            <a:rect l="0" t="0" r="0" b="0"/>
            <a:pathLst>
              <a:path w="171030" h="163985">
                <a:moveTo>
                  <a:pt x="0" y="35396"/>
                </a:moveTo>
                <a:lnTo>
                  <a:pt x="48750" y="35396"/>
                </a:lnTo>
                <a:lnTo>
                  <a:pt x="52344" y="34603"/>
                </a:lnTo>
                <a:lnTo>
                  <a:pt x="55534" y="33280"/>
                </a:lnTo>
                <a:lnTo>
                  <a:pt x="58453" y="31604"/>
                </a:lnTo>
                <a:lnTo>
                  <a:pt x="65931" y="27626"/>
                </a:lnTo>
                <a:lnTo>
                  <a:pt x="70148" y="25453"/>
                </a:lnTo>
                <a:lnTo>
                  <a:pt x="74547" y="24005"/>
                </a:lnTo>
                <a:lnTo>
                  <a:pt x="79067" y="23040"/>
                </a:lnTo>
                <a:lnTo>
                  <a:pt x="83666" y="22396"/>
                </a:lnTo>
                <a:lnTo>
                  <a:pt x="88321" y="21173"/>
                </a:lnTo>
                <a:lnTo>
                  <a:pt x="93012" y="19565"/>
                </a:lnTo>
                <a:lnTo>
                  <a:pt x="97728" y="17698"/>
                </a:lnTo>
                <a:lnTo>
                  <a:pt x="101664" y="16454"/>
                </a:lnTo>
                <a:lnTo>
                  <a:pt x="105082" y="15624"/>
                </a:lnTo>
                <a:lnTo>
                  <a:pt x="108155" y="15071"/>
                </a:lnTo>
                <a:lnTo>
                  <a:pt x="111791" y="13909"/>
                </a:lnTo>
                <a:lnTo>
                  <a:pt x="115803" y="12340"/>
                </a:lnTo>
                <a:lnTo>
                  <a:pt x="120064" y="10500"/>
                </a:lnTo>
                <a:lnTo>
                  <a:pt x="124492" y="9274"/>
                </a:lnTo>
                <a:lnTo>
                  <a:pt x="129033" y="8456"/>
                </a:lnTo>
                <a:lnTo>
                  <a:pt x="133647" y="7911"/>
                </a:lnTo>
                <a:lnTo>
                  <a:pt x="137516" y="6754"/>
                </a:lnTo>
                <a:lnTo>
                  <a:pt x="140889" y="5189"/>
                </a:lnTo>
                <a:lnTo>
                  <a:pt x="143933" y="3352"/>
                </a:lnTo>
                <a:lnTo>
                  <a:pt x="146755" y="2127"/>
                </a:lnTo>
                <a:lnTo>
                  <a:pt x="152007" y="766"/>
                </a:lnTo>
                <a:lnTo>
                  <a:pt x="156988" y="162"/>
                </a:lnTo>
                <a:lnTo>
                  <a:pt x="159427" y="0"/>
                </a:lnTo>
                <a:lnTo>
                  <a:pt x="161848" y="687"/>
                </a:lnTo>
                <a:lnTo>
                  <a:pt x="166653" y="3566"/>
                </a:lnTo>
                <a:lnTo>
                  <a:pt x="170028" y="5856"/>
                </a:lnTo>
                <a:lnTo>
                  <a:pt x="170502" y="6972"/>
                </a:lnTo>
                <a:lnTo>
                  <a:pt x="171029" y="10328"/>
                </a:lnTo>
                <a:lnTo>
                  <a:pt x="168787" y="17890"/>
                </a:lnTo>
                <a:lnTo>
                  <a:pt x="164913" y="29282"/>
                </a:lnTo>
                <a:lnTo>
                  <a:pt x="159949" y="43226"/>
                </a:lnTo>
                <a:lnTo>
                  <a:pt x="155845" y="54111"/>
                </a:lnTo>
                <a:lnTo>
                  <a:pt x="152316" y="62953"/>
                </a:lnTo>
                <a:lnTo>
                  <a:pt x="149168" y="70437"/>
                </a:lnTo>
                <a:lnTo>
                  <a:pt x="147071" y="76219"/>
                </a:lnTo>
                <a:lnTo>
                  <a:pt x="145672" y="80868"/>
                </a:lnTo>
                <a:lnTo>
                  <a:pt x="144740" y="84760"/>
                </a:lnTo>
                <a:lnTo>
                  <a:pt x="143325" y="88944"/>
                </a:lnTo>
                <a:lnTo>
                  <a:pt x="141587" y="93319"/>
                </a:lnTo>
                <a:lnTo>
                  <a:pt x="139635" y="97824"/>
                </a:lnTo>
                <a:lnTo>
                  <a:pt x="137541" y="101621"/>
                </a:lnTo>
                <a:lnTo>
                  <a:pt x="135349" y="104946"/>
                </a:lnTo>
                <a:lnTo>
                  <a:pt x="133096" y="107957"/>
                </a:lnTo>
                <a:lnTo>
                  <a:pt x="130798" y="111551"/>
                </a:lnTo>
                <a:lnTo>
                  <a:pt x="128475" y="115535"/>
                </a:lnTo>
                <a:lnTo>
                  <a:pt x="126131" y="119778"/>
                </a:lnTo>
                <a:lnTo>
                  <a:pt x="123774" y="123401"/>
                </a:lnTo>
                <a:lnTo>
                  <a:pt x="121410" y="126610"/>
                </a:lnTo>
                <a:lnTo>
                  <a:pt x="119040" y="129543"/>
                </a:lnTo>
                <a:lnTo>
                  <a:pt x="117460" y="132292"/>
                </a:lnTo>
                <a:lnTo>
                  <a:pt x="116406" y="134918"/>
                </a:lnTo>
                <a:lnTo>
                  <a:pt x="115237" y="139954"/>
                </a:lnTo>
                <a:lnTo>
                  <a:pt x="114716" y="144837"/>
                </a:lnTo>
                <a:lnTo>
                  <a:pt x="114485" y="149653"/>
                </a:lnTo>
                <a:lnTo>
                  <a:pt x="114337" y="155420"/>
                </a:lnTo>
                <a:lnTo>
                  <a:pt x="114300" y="1639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7" name="SMARTInkAnnotation338"/>
          <p:cNvSpPr/>
          <p:nvPr/>
        </p:nvSpPr>
        <p:spPr>
          <a:xfrm>
            <a:off x="8351375" y="4171957"/>
            <a:ext cx="171119" cy="185731"/>
          </a:xfrm>
          <a:custGeom>
            <a:avLst/>
            <a:gdLst/>
            <a:ahLst/>
            <a:cxnLst/>
            <a:rect l="0" t="0" r="0" b="0"/>
            <a:pathLst>
              <a:path w="171119" h="185731">
                <a:moveTo>
                  <a:pt x="56818" y="21424"/>
                </a:moveTo>
                <a:lnTo>
                  <a:pt x="66762" y="11481"/>
                </a:lnTo>
                <a:lnTo>
                  <a:pt x="69004" y="10033"/>
                </a:lnTo>
                <a:lnTo>
                  <a:pt x="73612" y="8423"/>
                </a:lnTo>
                <a:lnTo>
                  <a:pt x="76875" y="7518"/>
                </a:lnTo>
                <a:lnTo>
                  <a:pt x="81635" y="3457"/>
                </a:lnTo>
                <a:lnTo>
                  <a:pt x="83682" y="2302"/>
                </a:lnTo>
                <a:lnTo>
                  <a:pt x="88072" y="1019"/>
                </a:lnTo>
                <a:lnTo>
                  <a:pt x="91149" y="677"/>
                </a:lnTo>
                <a:lnTo>
                  <a:pt x="94786" y="449"/>
                </a:lnTo>
                <a:lnTo>
                  <a:pt x="102268" y="195"/>
                </a:lnTo>
                <a:lnTo>
                  <a:pt x="113538" y="32"/>
                </a:lnTo>
                <a:lnTo>
                  <a:pt x="123410" y="0"/>
                </a:lnTo>
                <a:lnTo>
                  <a:pt x="125819" y="792"/>
                </a:lnTo>
                <a:lnTo>
                  <a:pt x="130612" y="3787"/>
                </a:lnTo>
                <a:lnTo>
                  <a:pt x="135389" y="7765"/>
                </a:lnTo>
                <a:lnTo>
                  <a:pt x="140158" y="12178"/>
                </a:lnTo>
                <a:lnTo>
                  <a:pt x="147305" y="19125"/>
                </a:lnTo>
                <a:lnTo>
                  <a:pt x="152067" y="23842"/>
                </a:lnTo>
                <a:lnTo>
                  <a:pt x="153657" y="26211"/>
                </a:lnTo>
                <a:lnTo>
                  <a:pt x="155421" y="30959"/>
                </a:lnTo>
                <a:lnTo>
                  <a:pt x="151127" y="44450"/>
                </a:lnTo>
                <a:lnTo>
                  <a:pt x="143503" y="65349"/>
                </a:lnTo>
                <a:lnTo>
                  <a:pt x="133659" y="91188"/>
                </a:lnTo>
                <a:lnTo>
                  <a:pt x="126302" y="109209"/>
                </a:lnTo>
                <a:lnTo>
                  <a:pt x="120604" y="122016"/>
                </a:lnTo>
                <a:lnTo>
                  <a:pt x="116011" y="131348"/>
                </a:lnTo>
                <a:lnTo>
                  <a:pt x="111361" y="138363"/>
                </a:lnTo>
                <a:lnTo>
                  <a:pt x="106673" y="143833"/>
                </a:lnTo>
                <a:lnTo>
                  <a:pt x="101961" y="148274"/>
                </a:lnTo>
                <a:lnTo>
                  <a:pt x="97232" y="152028"/>
                </a:lnTo>
                <a:lnTo>
                  <a:pt x="92492" y="155324"/>
                </a:lnTo>
                <a:lnTo>
                  <a:pt x="87744" y="158316"/>
                </a:lnTo>
                <a:lnTo>
                  <a:pt x="83786" y="161104"/>
                </a:lnTo>
                <a:lnTo>
                  <a:pt x="80353" y="163756"/>
                </a:lnTo>
                <a:lnTo>
                  <a:pt x="77271" y="166318"/>
                </a:lnTo>
                <a:lnTo>
                  <a:pt x="74423" y="168027"/>
                </a:lnTo>
                <a:lnTo>
                  <a:pt x="69141" y="169924"/>
                </a:lnTo>
                <a:lnTo>
                  <a:pt x="65827" y="171224"/>
                </a:lnTo>
                <a:lnTo>
                  <a:pt x="62031" y="172885"/>
                </a:lnTo>
                <a:lnTo>
                  <a:pt x="57912" y="174785"/>
                </a:lnTo>
                <a:lnTo>
                  <a:pt x="54373" y="176052"/>
                </a:lnTo>
                <a:lnTo>
                  <a:pt x="51219" y="176897"/>
                </a:lnTo>
                <a:lnTo>
                  <a:pt x="48323" y="177460"/>
                </a:lnTo>
                <a:lnTo>
                  <a:pt x="42989" y="178086"/>
                </a:lnTo>
                <a:lnTo>
                  <a:pt x="37972" y="178364"/>
                </a:lnTo>
                <a:lnTo>
                  <a:pt x="33096" y="178488"/>
                </a:lnTo>
                <a:lnTo>
                  <a:pt x="18726" y="178578"/>
                </a:lnTo>
                <a:lnTo>
                  <a:pt x="16342" y="177787"/>
                </a:lnTo>
                <a:lnTo>
                  <a:pt x="11578" y="174792"/>
                </a:lnTo>
                <a:lnTo>
                  <a:pt x="8224" y="172435"/>
                </a:lnTo>
                <a:lnTo>
                  <a:pt x="5323" y="171884"/>
                </a:lnTo>
                <a:lnTo>
                  <a:pt x="786" y="171530"/>
                </a:lnTo>
                <a:lnTo>
                  <a:pt x="413" y="170707"/>
                </a:lnTo>
                <a:lnTo>
                  <a:pt x="0" y="167676"/>
                </a:lnTo>
                <a:lnTo>
                  <a:pt x="684" y="166551"/>
                </a:lnTo>
                <a:lnTo>
                  <a:pt x="1932" y="165800"/>
                </a:lnTo>
                <a:lnTo>
                  <a:pt x="3560" y="165299"/>
                </a:lnTo>
                <a:lnTo>
                  <a:pt x="4644" y="164172"/>
                </a:lnTo>
                <a:lnTo>
                  <a:pt x="5366" y="162627"/>
                </a:lnTo>
                <a:lnTo>
                  <a:pt x="6527" y="158236"/>
                </a:lnTo>
                <a:lnTo>
                  <a:pt x="10919" y="155519"/>
                </a:lnTo>
                <a:lnTo>
                  <a:pt x="14313" y="153683"/>
                </a:lnTo>
                <a:lnTo>
                  <a:pt x="17369" y="152459"/>
                </a:lnTo>
                <a:lnTo>
                  <a:pt x="20200" y="151643"/>
                </a:lnTo>
                <a:lnTo>
                  <a:pt x="22882" y="151099"/>
                </a:lnTo>
                <a:lnTo>
                  <a:pt x="27977" y="148378"/>
                </a:lnTo>
                <a:lnTo>
                  <a:pt x="30448" y="146542"/>
                </a:lnTo>
                <a:lnTo>
                  <a:pt x="35309" y="144500"/>
                </a:lnTo>
                <a:lnTo>
                  <a:pt x="37716" y="143956"/>
                </a:lnTo>
                <a:lnTo>
                  <a:pt x="40908" y="143593"/>
                </a:lnTo>
                <a:lnTo>
                  <a:pt x="44625" y="143352"/>
                </a:lnTo>
                <a:lnTo>
                  <a:pt x="48689" y="143190"/>
                </a:lnTo>
                <a:lnTo>
                  <a:pt x="57439" y="143011"/>
                </a:lnTo>
                <a:lnTo>
                  <a:pt x="114943" y="142868"/>
                </a:lnTo>
                <a:lnTo>
                  <a:pt x="118587" y="143662"/>
                </a:lnTo>
                <a:lnTo>
                  <a:pt x="122604" y="144984"/>
                </a:lnTo>
                <a:lnTo>
                  <a:pt x="126870" y="146660"/>
                </a:lnTo>
                <a:lnTo>
                  <a:pt x="129712" y="148571"/>
                </a:lnTo>
                <a:lnTo>
                  <a:pt x="131608" y="150639"/>
                </a:lnTo>
                <a:lnTo>
                  <a:pt x="132873" y="152810"/>
                </a:lnTo>
                <a:lnTo>
                  <a:pt x="134509" y="154259"/>
                </a:lnTo>
                <a:lnTo>
                  <a:pt x="136393" y="155224"/>
                </a:lnTo>
                <a:lnTo>
                  <a:pt x="138443" y="155868"/>
                </a:lnTo>
                <a:lnTo>
                  <a:pt x="142838" y="158700"/>
                </a:lnTo>
                <a:lnTo>
                  <a:pt x="147438" y="162604"/>
                </a:lnTo>
                <a:lnTo>
                  <a:pt x="152128" y="166985"/>
                </a:lnTo>
                <a:lnTo>
                  <a:pt x="155438" y="170122"/>
                </a:lnTo>
                <a:lnTo>
                  <a:pt x="156697" y="170562"/>
                </a:lnTo>
                <a:lnTo>
                  <a:pt x="160211" y="171051"/>
                </a:lnTo>
                <a:lnTo>
                  <a:pt x="161465" y="171975"/>
                </a:lnTo>
                <a:lnTo>
                  <a:pt x="162303" y="173385"/>
                </a:lnTo>
                <a:lnTo>
                  <a:pt x="162860" y="175119"/>
                </a:lnTo>
                <a:lnTo>
                  <a:pt x="164025" y="176275"/>
                </a:lnTo>
                <a:lnTo>
                  <a:pt x="165595" y="177046"/>
                </a:lnTo>
                <a:lnTo>
                  <a:pt x="170028" y="178282"/>
                </a:lnTo>
                <a:lnTo>
                  <a:pt x="170390" y="179177"/>
                </a:lnTo>
                <a:lnTo>
                  <a:pt x="171022" y="184710"/>
                </a:lnTo>
                <a:lnTo>
                  <a:pt x="171118" y="1857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8" name="SMARTInkAnnotation339"/>
          <p:cNvSpPr/>
          <p:nvPr/>
        </p:nvSpPr>
        <p:spPr>
          <a:xfrm>
            <a:off x="8622506" y="4157662"/>
            <a:ext cx="7118" cy="171451"/>
          </a:xfrm>
          <a:custGeom>
            <a:avLst/>
            <a:gdLst/>
            <a:ahLst/>
            <a:cxnLst/>
            <a:rect l="0" t="0" r="0" b="0"/>
            <a:pathLst>
              <a:path w="7118" h="171451">
                <a:moveTo>
                  <a:pt x="0" y="0"/>
                </a:moveTo>
                <a:lnTo>
                  <a:pt x="4116" y="0"/>
                </a:lnTo>
                <a:lnTo>
                  <a:pt x="63" y="0"/>
                </a:lnTo>
                <a:lnTo>
                  <a:pt x="18" y="3792"/>
                </a:lnTo>
                <a:lnTo>
                  <a:pt x="805" y="9672"/>
                </a:lnTo>
                <a:lnTo>
                  <a:pt x="3797" y="28905"/>
                </a:lnTo>
                <a:lnTo>
                  <a:pt x="4913" y="37526"/>
                </a:lnTo>
                <a:lnTo>
                  <a:pt x="5657" y="44861"/>
                </a:lnTo>
                <a:lnTo>
                  <a:pt x="6483" y="56451"/>
                </a:lnTo>
                <a:lnTo>
                  <a:pt x="6850" y="64247"/>
                </a:lnTo>
                <a:lnTo>
                  <a:pt x="7013" y="72475"/>
                </a:lnTo>
                <a:lnTo>
                  <a:pt x="7117" y="90693"/>
                </a:lnTo>
                <a:lnTo>
                  <a:pt x="6333" y="94593"/>
                </a:lnTo>
                <a:lnTo>
                  <a:pt x="5016" y="97987"/>
                </a:lnTo>
                <a:lnTo>
                  <a:pt x="3345" y="101043"/>
                </a:lnTo>
                <a:lnTo>
                  <a:pt x="2230" y="104669"/>
                </a:lnTo>
                <a:lnTo>
                  <a:pt x="1486" y="108673"/>
                </a:lnTo>
                <a:lnTo>
                  <a:pt x="990" y="112930"/>
                </a:lnTo>
                <a:lnTo>
                  <a:pt x="660" y="116561"/>
                </a:lnTo>
                <a:lnTo>
                  <a:pt x="440" y="119776"/>
                </a:lnTo>
                <a:lnTo>
                  <a:pt x="294" y="122713"/>
                </a:lnTo>
                <a:lnTo>
                  <a:pt x="990" y="126259"/>
                </a:lnTo>
                <a:lnTo>
                  <a:pt x="2248" y="130211"/>
                </a:lnTo>
                <a:lnTo>
                  <a:pt x="3879" y="134432"/>
                </a:lnTo>
                <a:lnTo>
                  <a:pt x="4174" y="137246"/>
                </a:lnTo>
                <a:lnTo>
                  <a:pt x="3576" y="139123"/>
                </a:lnTo>
                <a:lnTo>
                  <a:pt x="2385" y="140374"/>
                </a:lnTo>
                <a:lnTo>
                  <a:pt x="1590" y="142001"/>
                </a:lnTo>
                <a:lnTo>
                  <a:pt x="1059" y="143880"/>
                </a:lnTo>
                <a:lnTo>
                  <a:pt x="706" y="145926"/>
                </a:lnTo>
                <a:lnTo>
                  <a:pt x="470" y="148084"/>
                </a:lnTo>
                <a:lnTo>
                  <a:pt x="314" y="150317"/>
                </a:lnTo>
                <a:lnTo>
                  <a:pt x="140" y="154913"/>
                </a:lnTo>
                <a:lnTo>
                  <a:pt x="41" y="161965"/>
                </a:lnTo>
                <a:lnTo>
                  <a:pt x="1" y="17132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9" name="SMARTInkAnnotation340"/>
          <p:cNvSpPr/>
          <p:nvPr/>
        </p:nvSpPr>
        <p:spPr>
          <a:xfrm>
            <a:off x="8715473" y="4114829"/>
            <a:ext cx="157065" cy="185709"/>
          </a:xfrm>
          <a:custGeom>
            <a:avLst/>
            <a:gdLst/>
            <a:ahLst/>
            <a:cxnLst/>
            <a:rect l="0" t="0" r="0" b="0"/>
            <a:pathLst>
              <a:path w="157065" h="185709">
                <a:moveTo>
                  <a:pt x="128489" y="21401"/>
                </a:moveTo>
                <a:lnTo>
                  <a:pt x="110791" y="3703"/>
                </a:lnTo>
                <a:lnTo>
                  <a:pt x="104784" y="2459"/>
                </a:lnTo>
                <a:lnTo>
                  <a:pt x="96017" y="1629"/>
                </a:lnTo>
                <a:lnTo>
                  <a:pt x="85410" y="1077"/>
                </a:lnTo>
                <a:lnTo>
                  <a:pt x="77545" y="1502"/>
                </a:lnTo>
                <a:lnTo>
                  <a:pt x="71508" y="2578"/>
                </a:lnTo>
                <a:lnTo>
                  <a:pt x="66688" y="4091"/>
                </a:lnTo>
                <a:lnTo>
                  <a:pt x="61888" y="5892"/>
                </a:lnTo>
                <a:lnTo>
                  <a:pt x="57101" y="7887"/>
                </a:lnTo>
                <a:lnTo>
                  <a:pt x="52323" y="10011"/>
                </a:lnTo>
                <a:lnTo>
                  <a:pt x="42780" y="14487"/>
                </a:lnTo>
                <a:lnTo>
                  <a:pt x="38012" y="16792"/>
                </a:lnTo>
                <a:lnTo>
                  <a:pt x="34039" y="19122"/>
                </a:lnTo>
                <a:lnTo>
                  <a:pt x="30597" y="21470"/>
                </a:lnTo>
                <a:lnTo>
                  <a:pt x="27509" y="23828"/>
                </a:lnTo>
                <a:lnTo>
                  <a:pt x="24657" y="26194"/>
                </a:lnTo>
                <a:lnTo>
                  <a:pt x="21962" y="28565"/>
                </a:lnTo>
                <a:lnTo>
                  <a:pt x="16849" y="33317"/>
                </a:lnTo>
                <a:lnTo>
                  <a:pt x="11933" y="38074"/>
                </a:lnTo>
                <a:lnTo>
                  <a:pt x="10303" y="40454"/>
                </a:lnTo>
                <a:lnTo>
                  <a:pt x="8494" y="45215"/>
                </a:lnTo>
                <a:lnTo>
                  <a:pt x="5572" y="49977"/>
                </a:lnTo>
                <a:lnTo>
                  <a:pt x="3682" y="52359"/>
                </a:lnTo>
                <a:lnTo>
                  <a:pt x="2422" y="54740"/>
                </a:lnTo>
                <a:lnTo>
                  <a:pt x="1022" y="59502"/>
                </a:lnTo>
                <a:lnTo>
                  <a:pt x="650" y="62677"/>
                </a:lnTo>
                <a:lnTo>
                  <a:pt x="400" y="66381"/>
                </a:lnTo>
                <a:lnTo>
                  <a:pt x="122" y="73936"/>
                </a:lnTo>
                <a:lnTo>
                  <a:pt x="0" y="79940"/>
                </a:lnTo>
                <a:lnTo>
                  <a:pt x="761" y="81858"/>
                </a:lnTo>
                <a:lnTo>
                  <a:pt x="2062" y="83137"/>
                </a:lnTo>
                <a:lnTo>
                  <a:pt x="3723" y="83990"/>
                </a:lnTo>
                <a:lnTo>
                  <a:pt x="4831" y="85352"/>
                </a:lnTo>
                <a:lnTo>
                  <a:pt x="5569" y="87054"/>
                </a:lnTo>
                <a:lnTo>
                  <a:pt x="6755" y="91697"/>
                </a:lnTo>
                <a:lnTo>
                  <a:pt x="10752" y="96293"/>
                </a:lnTo>
                <a:lnTo>
                  <a:pt x="12691" y="97523"/>
                </a:lnTo>
                <a:lnTo>
                  <a:pt x="16963" y="98890"/>
                </a:lnTo>
                <a:lnTo>
                  <a:pt x="20038" y="99659"/>
                </a:lnTo>
                <a:lnTo>
                  <a:pt x="24742" y="99887"/>
                </a:lnTo>
                <a:lnTo>
                  <a:pt x="26780" y="99125"/>
                </a:lnTo>
                <a:lnTo>
                  <a:pt x="31162" y="96162"/>
                </a:lnTo>
                <a:lnTo>
                  <a:pt x="35755" y="94316"/>
                </a:lnTo>
                <a:lnTo>
                  <a:pt x="38091" y="93823"/>
                </a:lnTo>
                <a:lnTo>
                  <a:pt x="41238" y="92702"/>
                </a:lnTo>
                <a:lnTo>
                  <a:pt x="44921" y="91160"/>
                </a:lnTo>
                <a:lnTo>
                  <a:pt x="48966" y="89339"/>
                </a:lnTo>
                <a:lnTo>
                  <a:pt x="52454" y="87330"/>
                </a:lnTo>
                <a:lnTo>
                  <a:pt x="55574" y="85197"/>
                </a:lnTo>
                <a:lnTo>
                  <a:pt x="58448" y="82982"/>
                </a:lnTo>
                <a:lnTo>
                  <a:pt x="61157" y="80712"/>
                </a:lnTo>
                <a:lnTo>
                  <a:pt x="63758" y="78404"/>
                </a:lnTo>
                <a:lnTo>
                  <a:pt x="68763" y="73723"/>
                </a:lnTo>
                <a:lnTo>
                  <a:pt x="73634" y="68997"/>
                </a:lnTo>
                <a:lnTo>
                  <a:pt x="76043" y="65832"/>
                </a:lnTo>
                <a:lnTo>
                  <a:pt x="78445" y="62135"/>
                </a:lnTo>
                <a:lnTo>
                  <a:pt x="80839" y="58082"/>
                </a:lnTo>
                <a:lnTo>
                  <a:pt x="83229" y="54586"/>
                </a:lnTo>
                <a:lnTo>
                  <a:pt x="85616" y="51462"/>
                </a:lnTo>
                <a:lnTo>
                  <a:pt x="90385" y="45874"/>
                </a:lnTo>
                <a:lnTo>
                  <a:pt x="95149" y="40745"/>
                </a:lnTo>
                <a:lnTo>
                  <a:pt x="104677" y="30985"/>
                </a:lnTo>
                <a:lnTo>
                  <a:pt x="127079" y="8526"/>
                </a:lnTo>
                <a:lnTo>
                  <a:pt x="126755" y="7262"/>
                </a:lnTo>
                <a:lnTo>
                  <a:pt x="122649" y="1646"/>
                </a:lnTo>
                <a:lnTo>
                  <a:pt x="121603" y="301"/>
                </a:lnTo>
                <a:lnTo>
                  <a:pt x="126306" y="36"/>
                </a:lnTo>
                <a:lnTo>
                  <a:pt x="127519" y="0"/>
                </a:lnTo>
                <a:lnTo>
                  <a:pt x="127843" y="784"/>
                </a:lnTo>
                <a:lnTo>
                  <a:pt x="128404" y="6124"/>
                </a:lnTo>
                <a:lnTo>
                  <a:pt x="128464" y="10613"/>
                </a:lnTo>
                <a:lnTo>
                  <a:pt x="127678" y="12622"/>
                </a:lnTo>
                <a:lnTo>
                  <a:pt x="124690" y="16970"/>
                </a:lnTo>
                <a:lnTo>
                  <a:pt x="122831" y="21549"/>
                </a:lnTo>
                <a:lnTo>
                  <a:pt x="122006" y="26230"/>
                </a:lnTo>
                <a:lnTo>
                  <a:pt x="121640" y="30956"/>
                </a:lnTo>
                <a:lnTo>
                  <a:pt x="121477" y="35702"/>
                </a:lnTo>
                <a:lnTo>
                  <a:pt x="121433" y="38079"/>
                </a:lnTo>
                <a:lnTo>
                  <a:pt x="122198" y="40457"/>
                </a:lnTo>
                <a:lnTo>
                  <a:pt x="125164" y="45217"/>
                </a:lnTo>
                <a:lnTo>
                  <a:pt x="126272" y="48391"/>
                </a:lnTo>
                <a:lnTo>
                  <a:pt x="127011" y="52094"/>
                </a:lnTo>
                <a:lnTo>
                  <a:pt x="127505" y="56151"/>
                </a:lnTo>
                <a:lnTo>
                  <a:pt x="127832" y="60443"/>
                </a:lnTo>
                <a:lnTo>
                  <a:pt x="128052" y="64891"/>
                </a:lnTo>
                <a:lnTo>
                  <a:pt x="128197" y="69445"/>
                </a:lnTo>
                <a:lnTo>
                  <a:pt x="129088" y="73274"/>
                </a:lnTo>
                <a:lnTo>
                  <a:pt x="130476" y="76621"/>
                </a:lnTo>
                <a:lnTo>
                  <a:pt x="132196" y="79645"/>
                </a:lnTo>
                <a:lnTo>
                  <a:pt x="133341" y="83250"/>
                </a:lnTo>
                <a:lnTo>
                  <a:pt x="134105" y="87240"/>
                </a:lnTo>
                <a:lnTo>
                  <a:pt x="134614" y="91487"/>
                </a:lnTo>
                <a:lnTo>
                  <a:pt x="139414" y="117374"/>
                </a:lnTo>
                <a:lnTo>
                  <a:pt x="145251" y="148193"/>
                </a:lnTo>
                <a:lnTo>
                  <a:pt x="146807" y="157523"/>
                </a:lnTo>
                <a:lnTo>
                  <a:pt x="147844" y="164536"/>
                </a:lnTo>
                <a:lnTo>
                  <a:pt x="149330" y="169212"/>
                </a:lnTo>
                <a:lnTo>
                  <a:pt x="151116" y="172329"/>
                </a:lnTo>
                <a:lnTo>
                  <a:pt x="153098" y="174408"/>
                </a:lnTo>
                <a:lnTo>
                  <a:pt x="154420" y="176587"/>
                </a:lnTo>
                <a:lnTo>
                  <a:pt x="155890" y="181125"/>
                </a:lnTo>
                <a:lnTo>
                  <a:pt x="156962" y="185305"/>
                </a:lnTo>
                <a:lnTo>
                  <a:pt x="152928" y="185628"/>
                </a:lnTo>
                <a:lnTo>
                  <a:pt x="157064" y="1857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0" name="SMARTInkAnnotation341"/>
          <p:cNvSpPr/>
          <p:nvPr/>
        </p:nvSpPr>
        <p:spPr>
          <a:xfrm>
            <a:off x="7415212" y="4586316"/>
            <a:ext cx="228601" cy="207141"/>
          </a:xfrm>
          <a:custGeom>
            <a:avLst/>
            <a:gdLst/>
            <a:ahLst/>
            <a:cxnLst/>
            <a:rect l="0" t="0" r="0" b="0"/>
            <a:pathLst>
              <a:path w="228601" h="207141">
                <a:moveTo>
                  <a:pt x="0" y="199996"/>
                </a:moveTo>
                <a:lnTo>
                  <a:pt x="6152" y="199996"/>
                </a:lnTo>
                <a:lnTo>
                  <a:pt x="6482" y="200790"/>
                </a:lnTo>
                <a:lnTo>
                  <a:pt x="6850" y="203788"/>
                </a:lnTo>
                <a:lnTo>
                  <a:pt x="7741" y="204906"/>
                </a:lnTo>
                <a:lnTo>
                  <a:pt x="9130" y="205650"/>
                </a:lnTo>
                <a:lnTo>
                  <a:pt x="14198" y="207114"/>
                </a:lnTo>
                <a:lnTo>
                  <a:pt x="18053" y="203340"/>
                </a:lnTo>
                <a:lnTo>
                  <a:pt x="19973" y="202225"/>
                </a:lnTo>
                <a:lnTo>
                  <a:pt x="26641" y="200436"/>
                </a:lnTo>
                <a:lnTo>
                  <a:pt x="27286" y="200289"/>
                </a:lnTo>
                <a:lnTo>
                  <a:pt x="34059" y="194380"/>
                </a:lnTo>
                <a:lnTo>
                  <a:pt x="34613" y="193871"/>
                </a:lnTo>
                <a:lnTo>
                  <a:pt x="34982" y="192738"/>
                </a:lnTo>
                <a:lnTo>
                  <a:pt x="35391" y="189362"/>
                </a:lnTo>
                <a:lnTo>
                  <a:pt x="36295" y="187350"/>
                </a:lnTo>
                <a:lnTo>
                  <a:pt x="39415" y="182999"/>
                </a:lnTo>
                <a:lnTo>
                  <a:pt x="43447" y="178419"/>
                </a:lnTo>
                <a:lnTo>
                  <a:pt x="45634" y="176086"/>
                </a:lnTo>
                <a:lnTo>
                  <a:pt x="47091" y="172944"/>
                </a:lnTo>
                <a:lnTo>
                  <a:pt x="48063" y="169261"/>
                </a:lnTo>
                <a:lnTo>
                  <a:pt x="48711" y="165218"/>
                </a:lnTo>
                <a:lnTo>
                  <a:pt x="49936" y="160936"/>
                </a:lnTo>
                <a:lnTo>
                  <a:pt x="51547" y="156494"/>
                </a:lnTo>
                <a:lnTo>
                  <a:pt x="53415" y="151944"/>
                </a:lnTo>
                <a:lnTo>
                  <a:pt x="55454" y="148118"/>
                </a:lnTo>
                <a:lnTo>
                  <a:pt x="62116" y="138146"/>
                </a:lnTo>
                <a:lnTo>
                  <a:pt x="64429" y="134157"/>
                </a:lnTo>
                <a:lnTo>
                  <a:pt x="66766" y="129909"/>
                </a:lnTo>
                <a:lnTo>
                  <a:pt x="68323" y="125490"/>
                </a:lnTo>
                <a:lnTo>
                  <a:pt x="69361" y="120957"/>
                </a:lnTo>
                <a:lnTo>
                  <a:pt x="70054" y="116347"/>
                </a:lnTo>
                <a:lnTo>
                  <a:pt x="71309" y="111687"/>
                </a:lnTo>
                <a:lnTo>
                  <a:pt x="72939" y="106992"/>
                </a:lnTo>
                <a:lnTo>
                  <a:pt x="74820" y="102274"/>
                </a:lnTo>
                <a:lnTo>
                  <a:pt x="76867" y="98336"/>
                </a:lnTo>
                <a:lnTo>
                  <a:pt x="79026" y="94916"/>
                </a:lnTo>
                <a:lnTo>
                  <a:pt x="81259" y="91843"/>
                </a:lnTo>
                <a:lnTo>
                  <a:pt x="83541" y="88207"/>
                </a:lnTo>
                <a:lnTo>
                  <a:pt x="85857" y="84195"/>
                </a:lnTo>
                <a:lnTo>
                  <a:pt x="88194" y="79933"/>
                </a:lnTo>
                <a:lnTo>
                  <a:pt x="89753" y="75504"/>
                </a:lnTo>
                <a:lnTo>
                  <a:pt x="90792" y="70964"/>
                </a:lnTo>
                <a:lnTo>
                  <a:pt x="91484" y="66350"/>
                </a:lnTo>
                <a:lnTo>
                  <a:pt x="93533" y="62480"/>
                </a:lnTo>
                <a:lnTo>
                  <a:pt x="100044" y="56063"/>
                </a:lnTo>
                <a:lnTo>
                  <a:pt x="102414" y="52447"/>
                </a:lnTo>
                <a:lnTo>
                  <a:pt x="103995" y="48449"/>
                </a:lnTo>
                <a:lnTo>
                  <a:pt x="105049" y="44196"/>
                </a:lnTo>
                <a:lnTo>
                  <a:pt x="106545" y="40567"/>
                </a:lnTo>
                <a:lnTo>
                  <a:pt x="110324" y="34418"/>
                </a:lnTo>
                <a:lnTo>
                  <a:pt x="114650" y="29039"/>
                </a:lnTo>
                <a:lnTo>
                  <a:pt x="119218" y="24003"/>
                </a:lnTo>
                <a:lnTo>
                  <a:pt x="123894" y="19119"/>
                </a:lnTo>
                <a:lnTo>
                  <a:pt x="125459" y="16705"/>
                </a:lnTo>
                <a:lnTo>
                  <a:pt x="127197" y="11907"/>
                </a:lnTo>
                <a:lnTo>
                  <a:pt x="128454" y="10309"/>
                </a:lnTo>
                <a:lnTo>
                  <a:pt x="130087" y="9244"/>
                </a:lnTo>
                <a:lnTo>
                  <a:pt x="131968" y="8534"/>
                </a:lnTo>
                <a:lnTo>
                  <a:pt x="136175" y="5630"/>
                </a:lnTo>
                <a:lnTo>
                  <a:pt x="142483" y="303"/>
                </a:lnTo>
                <a:lnTo>
                  <a:pt x="148992" y="0"/>
                </a:lnTo>
                <a:lnTo>
                  <a:pt x="149334" y="785"/>
                </a:lnTo>
                <a:lnTo>
                  <a:pt x="149715" y="3772"/>
                </a:lnTo>
                <a:lnTo>
                  <a:pt x="150610" y="4887"/>
                </a:lnTo>
                <a:lnTo>
                  <a:pt x="152000" y="5630"/>
                </a:lnTo>
                <a:lnTo>
                  <a:pt x="153721" y="6125"/>
                </a:lnTo>
                <a:lnTo>
                  <a:pt x="154869" y="7248"/>
                </a:lnTo>
                <a:lnTo>
                  <a:pt x="155633" y="8791"/>
                </a:lnTo>
                <a:lnTo>
                  <a:pt x="156143" y="10614"/>
                </a:lnTo>
                <a:lnTo>
                  <a:pt x="157277" y="11829"/>
                </a:lnTo>
                <a:lnTo>
                  <a:pt x="158827" y="12639"/>
                </a:lnTo>
                <a:lnTo>
                  <a:pt x="160652" y="13179"/>
                </a:lnTo>
                <a:lnTo>
                  <a:pt x="161871" y="14333"/>
                </a:lnTo>
                <a:lnTo>
                  <a:pt x="162682" y="15896"/>
                </a:lnTo>
                <a:lnTo>
                  <a:pt x="163224" y="17731"/>
                </a:lnTo>
                <a:lnTo>
                  <a:pt x="165943" y="21887"/>
                </a:lnTo>
                <a:lnTo>
                  <a:pt x="167778" y="24107"/>
                </a:lnTo>
                <a:lnTo>
                  <a:pt x="169002" y="26380"/>
                </a:lnTo>
                <a:lnTo>
                  <a:pt x="170363" y="31023"/>
                </a:lnTo>
                <a:lnTo>
                  <a:pt x="173900" y="38928"/>
                </a:lnTo>
                <a:lnTo>
                  <a:pt x="186297" y="64646"/>
                </a:lnTo>
                <a:lnTo>
                  <a:pt x="190874" y="75632"/>
                </a:lnTo>
                <a:lnTo>
                  <a:pt x="193925" y="84543"/>
                </a:lnTo>
                <a:lnTo>
                  <a:pt x="195958" y="92071"/>
                </a:lnTo>
                <a:lnTo>
                  <a:pt x="198107" y="97883"/>
                </a:lnTo>
                <a:lnTo>
                  <a:pt x="200334" y="102552"/>
                </a:lnTo>
                <a:lnTo>
                  <a:pt x="202612" y="106459"/>
                </a:lnTo>
                <a:lnTo>
                  <a:pt x="205144" y="112916"/>
                </a:lnTo>
                <a:lnTo>
                  <a:pt x="207063" y="119225"/>
                </a:lnTo>
                <a:lnTo>
                  <a:pt x="208686" y="123130"/>
                </a:lnTo>
                <a:lnTo>
                  <a:pt x="210562" y="127321"/>
                </a:lnTo>
                <a:lnTo>
                  <a:pt x="211812" y="131702"/>
                </a:lnTo>
                <a:lnTo>
                  <a:pt x="212645" y="136211"/>
                </a:lnTo>
                <a:lnTo>
                  <a:pt x="213201" y="140804"/>
                </a:lnTo>
                <a:lnTo>
                  <a:pt x="214366" y="144659"/>
                </a:lnTo>
                <a:lnTo>
                  <a:pt x="217776" y="151060"/>
                </a:lnTo>
                <a:lnTo>
                  <a:pt x="219821" y="156551"/>
                </a:lnTo>
                <a:lnTo>
                  <a:pt x="220729" y="161637"/>
                </a:lnTo>
                <a:lnTo>
                  <a:pt x="221134" y="166544"/>
                </a:lnTo>
                <a:lnTo>
                  <a:pt x="222035" y="169757"/>
                </a:lnTo>
                <a:lnTo>
                  <a:pt x="223430" y="173487"/>
                </a:lnTo>
                <a:lnTo>
                  <a:pt x="227579" y="183295"/>
                </a:lnTo>
                <a:lnTo>
                  <a:pt x="228298" y="188785"/>
                </a:lnTo>
                <a:lnTo>
                  <a:pt x="228466" y="193162"/>
                </a:lnTo>
                <a:lnTo>
                  <a:pt x="228583" y="199889"/>
                </a:lnTo>
                <a:lnTo>
                  <a:pt x="228600" y="2071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1" name="SMARTInkAnnotation342"/>
          <p:cNvSpPr/>
          <p:nvPr/>
        </p:nvSpPr>
        <p:spPr>
          <a:xfrm>
            <a:off x="7472362" y="4693443"/>
            <a:ext cx="200026" cy="28577"/>
          </a:xfrm>
          <a:custGeom>
            <a:avLst/>
            <a:gdLst/>
            <a:ahLst/>
            <a:cxnLst/>
            <a:rect l="0" t="0" r="0" b="0"/>
            <a:pathLst>
              <a:path w="200026" h="28577">
                <a:moveTo>
                  <a:pt x="0" y="28576"/>
                </a:moveTo>
                <a:lnTo>
                  <a:pt x="0" y="22425"/>
                </a:lnTo>
                <a:lnTo>
                  <a:pt x="794" y="22093"/>
                </a:lnTo>
                <a:lnTo>
                  <a:pt x="5704" y="21628"/>
                </a:lnTo>
                <a:lnTo>
                  <a:pt x="9944" y="21519"/>
                </a:lnTo>
                <a:lnTo>
                  <a:pt x="16794" y="21457"/>
                </a:lnTo>
                <a:lnTo>
                  <a:pt x="25483" y="19861"/>
                </a:lnTo>
                <a:lnTo>
                  <a:pt x="54189" y="13855"/>
                </a:lnTo>
                <a:lnTo>
                  <a:pt x="66288" y="10824"/>
                </a:lnTo>
                <a:lnTo>
                  <a:pt x="75943" y="8010"/>
                </a:lnTo>
                <a:lnTo>
                  <a:pt x="83965" y="5340"/>
                </a:lnTo>
                <a:lnTo>
                  <a:pt x="90108" y="3560"/>
                </a:lnTo>
                <a:lnTo>
                  <a:pt x="94997" y="2374"/>
                </a:lnTo>
                <a:lnTo>
                  <a:pt x="99051" y="1583"/>
                </a:lnTo>
                <a:lnTo>
                  <a:pt x="103340" y="1055"/>
                </a:lnTo>
                <a:lnTo>
                  <a:pt x="107786" y="704"/>
                </a:lnTo>
                <a:lnTo>
                  <a:pt x="116168" y="313"/>
                </a:lnTo>
                <a:lnTo>
                  <a:pt x="122539" y="139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2" name="SMARTInkAnnotation343"/>
          <p:cNvSpPr/>
          <p:nvPr/>
        </p:nvSpPr>
        <p:spPr>
          <a:xfrm>
            <a:off x="7758112" y="4629150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7143"/>
                </a:moveTo>
                <a:lnTo>
                  <a:pt x="38109" y="7143"/>
                </a:lnTo>
                <a:lnTo>
                  <a:pt x="40487" y="6350"/>
                </a:lnTo>
                <a:lnTo>
                  <a:pt x="42867" y="5027"/>
                </a:lnTo>
                <a:lnTo>
                  <a:pt x="45247" y="3351"/>
                </a:lnTo>
                <a:lnTo>
                  <a:pt x="47627" y="2234"/>
                </a:lnTo>
                <a:lnTo>
                  <a:pt x="50008" y="1489"/>
                </a:lnTo>
                <a:lnTo>
                  <a:pt x="52389" y="992"/>
                </a:lnTo>
                <a:lnTo>
                  <a:pt x="54770" y="662"/>
                </a:lnTo>
                <a:lnTo>
                  <a:pt x="57152" y="441"/>
                </a:lnTo>
                <a:lnTo>
                  <a:pt x="59532" y="294"/>
                </a:lnTo>
                <a:lnTo>
                  <a:pt x="64294" y="13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3" name="SMARTInkAnnotation344"/>
          <p:cNvSpPr/>
          <p:nvPr/>
        </p:nvSpPr>
        <p:spPr>
          <a:xfrm>
            <a:off x="7772400" y="4700587"/>
            <a:ext cx="121444" cy="1"/>
          </a:xfrm>
          <a:custGeom>
            <a:avLst/>
            <a:gdLst/>
            <a:ahLst/>
            <a:cxnLst/>
            <a:rect l="0" t="0" r="0" b="0"/>
            <a:pathLst>
              <a:path w="121444" h="1">
                <a:moveTo>
                  <a:pt x="0" y="0"/>
                </a:moveTo>
                <a:lnTo>
                  <a:pt x="1214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4" name="SMARTInkAnnotation345"/>
          <p:cNvSpPr/>
          <p:nvPr/>
        </p:nvSpPr>
        <p:spPr>
          <a:xfrm>
            <a:off x="7958146" y="4557712"/>
            <a:ext cx="164298" cy="121437"/>
          </a:xfrm>
          <a:custGeom>
            <a:avLst/>
            <a:gdLst/>
            <a:ahLst/>
            <a:cxnLst/>
            <a:rect l="0" t="0" r="0" b="0"/>
            <a:pathLst>
              <a:path w="164298" h="121437">
                <a:moveTo>
                  <a:pt x="35710" y="0"/>
                </a:moveTo>
                <a:lnTo>
                  <a:pt x="35710" y="23850"/>
                </a:lnTo>
                <a:lnTo>
                  <a:pt x="34917" y="27012"/>
                </a:lnTo>
                <a:lnTo>
                  <a:pt x="33594" y="30708"/>
                </a:lnTo>
                <a:lnTo>
                  <a:pt x="31918" y="34760"/>
                </a:lnTo>
                <a:lnTo>
                  <a:pt x="30800" y="39048"/>
                </a:lnTo>
                <a:lnTo>
                  <a:pt x="30056" y="43495"/>
                </a:lnTo>
                <a:lnTo>
                  <a:pt x="29559" y="48046"/>
                </a:lnTo>
                <a:lnTo>
                  <a:pt x="28434" y="51875"/>
                </a:lnTo>
                <a:lnTo>
                  <a:pt x="26891" y="55221"/>
                </a:lnTo>
                <a:lnTo>
                  <a:pt x="25069" y="58245"/>
                </a:lnTo>
                <a:lnTo>
                  <a:pt x="23059" y="61849"/>
                </a:lnTo>
                <a:lnTo>
                  <a:pt x="18710" y="70086"/>
                </a:lnTo>
                <a:lnTo>
                  <a:pt x="11800" y="83649"/>
                </a:lnTo>
                <a:lnTo>
                  <a:pt x="10245" y="87516"/>
                </a:lnTo>
                <a:lnTo>
                  <a:pt x="9207" y="90888"/>
                </a:lnTo>
                <a:lnTo>
                  <a:pt x="8517" y="93929"/>
                </a:lnTo>
                <a:lnTo>
                  <a:pt x="7263" y="96751"/>
                </a:lnTo>
                <a:lnTo>
                  <a:pt x="5633" y="99426"/>
                </a:lnTo>
                <a:lnTo>
                  <a:pt x="3753" y="102002"/>
                </a:lnTo>
                <a:lnTo>
                  <a:pt x="2499" y="104515"/>
                </a:lnTo>
                <a:lnTo>
                  <a:pt x="1663" y="106982"/>
                </a:lnTo>
                <a:lnTo>
                  <a:pt x="322" y="112854"/>
                </a:lnTo>
                <a:lnTo>
                  <a:pt x="138" y="115774"/>
                </a:lnTo>
                <a:lnTo>
                  <a:pt x="0" y="121112"/>
                </a:lnTo>
                <a:lnTo>
                  <a:pt x="4902" y="121379"/>
                </a:lnTo>
                <a:lnTo>
                  <a:pt x="8811" y="121431"/>
                </a:lnTo>
                <a:lnTo>
                  <a:pt x="10634" y="121436"/>
                </a:lnTo>
                <a:lnTo>
                  <a:pt x="11848" y="120644"/>
                </a:lnTo>
                <a:lnTo>
                  <a:pt x="12658" y="119323"/>
                </a:lnTo>
                <a:lnTo>
                  <a:pt x="13199" y="117649"/>
                </a:lnTo>
                <a:lnTo>
                  <a:pt x="15147" y="116532"/>
                </a:lnTo>
                <a:lnTo>
                  <a:pt x="18033" y="115789"/>
                </a:lnTo>
                <a:lnTo>
                  <a:pt x="21544" y="115292"/>
                </a:lnTo>
                <a:lnTo>
                  <a:pt x="25472" y="114168"/>
                </a:lnTo>
                <a:lnTo>
                  <a:pt x="29678" y="112624"/>
                </a:lnTo>
                <a:lnTo>
                  <a:pt x="34070" y="110802"/>
                </a:lnTo>
                <a:lnTo>
                  <a:pt x="37791" y="108793"/>
                </a:lnTo>
                <a:lnTo>
                  <a:pt x="41067" y="106660"/>
                </a:lnTo>
                <a:lnTo>
                  <a:pt x="44044" y="104444"/>
                </a:lnTo>
                <a:lnTo>
                  <a:pt x="47616" y="102173"/>
                </a:lnTo>
                <a:lnTo>
                  <a:pt x="51585" y="99866"/>
                </a:lnTo>
                <a:lnTo>
                  <a:pt x="55818" y="97533"/>
                </a:lnTo>
                <a:lnTo>
                  <a:pt x="64756" y="92825"/>
                </a:lnTo>
                <a:lnTo>
                  <a:pt x="69361" y="90458"/>
                </a:lnTo>
                <a:lnTo>
                  <a:pt x="74020" y="88881"/>
                </a:lnTo>
                <a:lnTo>
                  <a:pt x="78712" y="87829"/>
                </a:lnTo>
                <a:lnTo>
                  <a:pt x="83428" y="87127"/>
                </a:lnTo>
                <a:lnTo>
                  <a:pt x="88160" y="85866"/>
                </a:lnTo>
                <a:lnTo>
                  <a:pt x="92902" y="84231"/>
                </a:lnTo>
                <a:lnTo>
                  <a:pt x="97650" y="82348"/>
                </a:lnTo>
                <a:lnTo>
                  <a:pt x="102403" y="81093"/>
                </a:lnTo>
                <a:lnTo>
                  <a:pt x="107160" y="80256"/>
                </a:lnTo>
                <a:lnTo>
                  <a:pt x="111918" y="79697"/>
                </a:lnTo>
                <a:lnTo>
                  <a:pt x="115885" y="79325"/>
                </a:lnTo>
                <a:lnTo>
                  <a:pt x="119322" y="79077"/>
                </a:lnTo>
                <a:lnTo>
                  <a:pt x="122408" y="78912"/>
                </a:lnTo>
                <a:lnTo>
                  <a:pt x="130069" y="78728"/>
                </a:lnTo>
                <a:lnTo>
                  <a:pt x="152060" y="78590"/>
                </a:lnTo>
                <a:lnTo>
                  <a:pt x="154553" y="79381"/>
                </a:lnTo>
                <a:lnTo>
                  <a:pt x="159436" y="82376"/>
                </a:lnTo>
                <a:lnTo>
                  <a:pt x="164297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5" name="SMARTInkAnnotation346"/>
          <p:cNvSpPr/>
          <p:nvPr/>
        </p:nvSpPr>
        <p:spPr>
          <a:xfrm>
            <a:off x="8086725" y="4543425"/>
            <a:ext cx="14288" cy="285751"/>
          </a:xfrm>
          <a:custGeom>
            <a:avLst/>
            <a:gdLst/>
            <a:ahLst/>
            <a:cxnLst/>
            <a:rect l="0" t="0" r="0" b="0"/>
            <a:pathLst>
              <a:path w="14288" h="285751">
                <a:moveTo>
                  <a:pt x="14287" y="0"/>
                </a:moveTo>
                <a:lnTo>
                  <a:pt x="14287" y="218656"/>
                </a:lnTo>
                <a:lnTo>
                  <a:pt x="13494" y="223558"/>
                </a:lnTo>
                <a:lnTo>
                  <a:pt x="12171" y="228413"/>
                </a:lnTo>
                <a:lnTo>
                  <a:pt x="10495" y="233238"/>
                </a:lnTo>
                <a:lnTo>
                  <a:pt x="9377" y="238042"/>
                </a:lnTo>
                <a:lnTo>
                  <a:pt x="8633" y="242832"/>
                </a:lnTo>
                <a:lnTo>
                  <a:pt x="8136" y="247613"/>
                </a:lnTo>
                <a:lnTo>
                  <a:pt x="7805" y="252387"/>
                </a:lnTo>
                <a:lnTo>
                  <a:pt x="7584" y="257159"/>
                </a:lnTo>
                <a:lnTo>
                  <a:pt x="7274" y="269341"/>
                </a:lnTo>
                <a:lnTo>
                  <a:pt x="7231" y="272429"/>
                </a:lnTo>
                <a:lnTo>
                  <a:pt x="6408" y="274488"/>
                </a:lnTo>
                <a:lnTo>
                  <a:pt x="5065" y="275861"/>
                </a:lnTo>
                <a:lnTo>
                  <a:pt x="296" y="278445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6" name="SMARTInkAnnotation347"/>
          <p:cNvSpPr/>
          <p:nvPr/>
        </p:nvSpPr>
        <p:spPr>
          <a:xfrm>
            <a:off x="8186737" y="4572010"/>
            <a:ext cx="128525" cy="235735"/>
          </a:xfrm>
          <a:custGeom>
            <a:avLst/>
            <a:gdLst/>
            <a:ahLst/>
            <a:cxnLst/>
            <a:rect l="0" t="0" r="0" b="0"/>
            <a:pathLst>
              <a:path w="128525" h="235735">
                <a:moveTo>
                  <a:pt x="0" y="21421"/>
                </a:moveTo>
                <a:lnTo>
                  <a:pt x="12302" y="15270"/>
                </a:lnTo>
                <a:lnTo>
                  <a:pt x="15522" y="12602"/>
                </a:lnTo>
                <a:lnTo>
                  <a:pt x="17491" y="10779"/>
                </a:lnTo>
                <a:lnTo>
                  <a:pt x="20393" y="8770"/>
                </a:lnTo>
                <a:lnTo>
                  <a:pt x="23914" y="6637"/>
                </a:lnTo>
                <a:lnTo>
                  <a:pt x="27849" y="4421"/>
                </a:lnTo>
                <a:lnTo>
                  <a:pt x="32060" y="2944"/>
                </a:lnTo>
                <a:lnTo>
                  <a:pt x="36454" y="1959"/>
                </a:lnTo>
                <a:lnTo>
                  <a:pt x="40972" y="1303"/>
                </a:lnTo>
                <a:lnTo>
                  <a:pt x="44776" y="865"/>
                </a:lnTo>
                <a:lnTo>
                  <a:pt x="48109" y="574"/>
                </a:lnTo>
                <a:lnTo>
                  <a:pt x="51122" y="379"/>
                </a:lnTo>
                <a:lnTo>
                  <a:pt x="54719" y="249"/>
                </a:lnTo>
                <a:lnTo>
                  <a:pt x="67366" y="66"/>
                </a:lnTo>
                <a:lnTo>
                  <a:pt x="82994" y="0"/>
                </a:lnTo>
                <a:lnTo>
                  <a:pt x="84698" y="790"/>
                </a:lnTo>
                <a:lnTo>
                  <a:pt x="88709" y="3785"/>
                </a:lnTo>
                <a:lnTo>
                  <a:pt x="86921" y="12045"/>
                </a:lnTo>
                <a:lnTo>
                  <a:pt x="82554" y="24695"/>
                </a:lnTo>
                <a:lnTo>
                  <a:pt x="71616" y="52245"/>
                </a:lnTo>
                <a:lnTo>
                  <a:pt x="64108" y="69781"/>
                </a:lnTo>
                <a:lnTo>
                  <a:pt x="60996" y="75886"/>
                </a:lnTo>
                <a:lnTo>
                  <a:pt x="58127" y="80750"/>
                </a:lnTo>
                <a:lnTo>
                  <a:pt x="55420" y="84786"/>
                </a:lnTo>
                <a:lnTo>
                  <a:pt x="52028" y="88271"/>
                </a:lnTo>
                <a:lnTo>
                  <a:pt x="48179" y="91387"/>
                </a:lnTo>
                <a:lnTo>
                  <a:pt x="44025" y="94259"/>
                </a:lnTo>
                <a:lnTo>
                  <a:pt x="40463" y="96967"/>
                </a:lnTo>
                <a:lnTo>
                  <a:pt x="37294" y="99566"/>
                </a:lnTo>
                <a:lnTo>
                  <a:pt x="30297" y="105649"/>
                </a:lnTo>
                <a:lnTo>
                  <a:pt x="28930" y="106148"/>
                </a:lnTo>
                <a:lnTo>
                  <a:pt x="25294" y="106702"/>
                </a:lnTo>
                <a:lnTo>
                  <a:pt x="21531" y="107134"/>
                </a:lnTo>
                <a:lnTo>
                  <a:pt x="25253" y="107142"/>
                </a:lnTo>
                <a:lnTo>
                  <a:pt x="27155" y="106350"/>
                </a:lnTo>
                <a:lnTo>
                  <a:pt x="29215" y="105028"/>
                </a:lnTo>
                <a:lnTo>
                  <a:pt x="31383" y="103353"/>
                </a:lnTo>
                <a:lnTo>
                  <a:pt x="33623" y="102236"/>
                </a:lnTo>
                <a:lnTo>
                  <a:pt x="35909" y="101491"/>
                </a:lnTo>
                <a:lnTo>
                  <a:pt x="38227" y="100995"/>
                </a:lnTo>
                <a:lnTo>
                  <a:pt x="40566" y="100664"/>
                </a:lnTo>
                <a:lnTo>
                  <a:pt x="42920" y="100443"/>
                </a:lnTo>
                <a:lnTo>
                  <a:pt x="45282" y="100296"/>
                </a:lnTo>
                <a:lnTo>
                  <a:pt x="48444" y="99404"/>
                </a:lnTo>
                <a:lnTo>
                  <a:pt x="52140" y="98016"/>
                </a:lnTo>
                <a:lnTo>
                  <a:pt x="56191" y="96297"/>
                </a:lnTo>
                <a:lnTo>
                  <a:pt x="59686" y="95151"/>
                </a:lnTo>
                <a:lnTo>
                  <a:pt x="62810" y="94386"/>
                </a:lnTo>
                <a:lnTo>
                  <a:pt x="65686" y="93878"/>
                </a:lnTo>
                <a:lnTo>
                  <a:pt x="69190" y="94331"/>
                </a:lnTo>
                <a:lnTo>
                  <a:pt x="73115" y="95428"/>
                </a:lnTo>
                <a:lnTo>
                  <a:pt x="77318" y="96952"/>
                </a:lnTo>
                <a:lnTo>
                  <a:pt x="81708" y="97969"/>
                </a:lnTo>
                <a:lnTo>
                  <a:pt x="86223" y="98647"/>
                </a:lnTo>
                <a:lnTo>
                  <a:pt x="90818" y="99099"/>
                </a:lnTo>
                <a:lnTo>
                  <a:pt x="94678" y="100193"/>
                </a:lnTo>
                <a:lnTo>
                  <a:pt x="98044" y="101718"/>
                </a:lnTo>
                <a:lnTo>
                  <a:pt x="101081" y="103527"/>
                </a:lnTo>
                <a:lnTo>
                  <a:pt x="103901" y="105527"/>
                </a:lnTo>
                <a:lnTo>
                  <a:pt x="106573" y="107654"/>
                </a:lnTo>
                <a:lnTo>
                  <a:pt x="109149" y="109866"/>
                </a:lnTo>
                <a:lnTo>
                  <a:pt x="112454" y="112135"/>
                </a:lnTo>
                <a:lnTo>
                  <a:pt x="116244" y="114440"/>
                </a:lnTo>
                <a:lnTo>
                  <a:pt x="120359" y="116772"/>
                </a:lnTo>
                <a:lnTo>
                  <a:pt x="123102" y="119119"/>
                </a:lnTo>
                <a:lnTo>
                  <a:pt x="124930" y="121478"/>
                </a:lnTo>
                <a:lnTo>
                  <a:pt x="126963" y="126216"/>
                </a:lnTo>
                <a:lnTo>
                  <a:pt x="127866" y="130968"/>
                </a:lnTo>
                <a:lnTo>
                  <a:pt x="128267" y="137842"/>
                </a:lnTo>
                <a:lnTo>
                  <a:pt x="128493" y="148520"/>
                </a:lnTo>
                <a:lnTo>
                  <a:pt x="128524" y="151398"/>
                </a:lnTo>
                <a:lnTo>
                  <a:pt x="127752" y="154903"/>
                </a:lnTo>
                <a:lnTo>
                  <a:pt x="126443" y="158828"/>
                </a:lnTo>
                <a:lnTo>
                  <a:pt x="124778" y="163032"/>
                </a:lnTo>
                <a:lnTo>
                  <a:pt x="122872" y="167422"/>
                </a:lnTo>
                <a:lnTo>
                  <a:pt x="118638" y="176533"/>
                </a:lnTo>
                <a:lnTo>
                  <a:pt x="115606" y="180392"/>
                </a:lnTo>
                <a:lnTo>
                  <a:pt x="111995" y="183758"/>
                </a:lnTo>
                <a:lnTo>
                  <a:pt x="108000" y="186796"/>
                </a:lnTo>
                <a:lnTo>
                  <a:pt x="104545" y="190408"/>
                </a:lnTo>
                <a:lnTo>
                  <a:pt x="101447" y="194404"/>
                </a:lnTo>
                <a:lnTo>
                  <a:pt x="98588" y="198656"/>
                </a:lnTo>
                <a:lnTo>
                  <a:pt x="95093" y="202284"/>
                </a:lnTo>
                <a:lnTo>
                  <a:pt x="91177" y="205496"/>
                </a:lnTo>
                <a:lnTo>
                  <a:pt x="86979" y="208432"/>
                </a:lnTo>
                <a:lnTo>
                  <a:pt x="82592" y="211182"/>
                </a:lnTo>
                <a:lnTo>
                  <a:pt x="78081" y="213810"/>
                </a:lnTo>
                <a:lnTo>
                  <a:pt x="73485" y="216355"/>
                </a:lnTo>
                <a:lnTo>
                  <a:pt x="69628" y="218846"/>
                </a:lnTo>
                <a:lnTo>
                  <a:pt x="66262" y="221300"/>
                </a:lnTo>
                <a:lnTo>
                  <a:pt x="63225" y="223730"/>
                </a:lnTo>
                <a:lnTo>
                  <a:pt x="59613" y="225350"/>
                </a:lnTo>
                <a:lnTo>
                  <a:pt x="55617" y="226430"/>
                </a:lnTo>
                <a:lnTo>
                  <a:pt x="51366" y="227150"/>
                </a:lnTo>
                <a:lnTo>
                  <a:pt x="47737" y="228424"/>
                </a:lnTo>
                <a:lnTo>
                  <a:pt x="44525" y="230067"/>
                </a:lnTo>
                <a:lnTo>
                  <a:pt x="41590" y="231956"/>
                </a:lnTo>
                <a:lnTo>
                  <a:pt x="38839" y="233215"/>
                </a:lnTo>
                <a:lnTo>
                  <a:pt x="36212" y="234055"/>
                </a:lnTo>
                <a:lnTo>
                  <a:pt x="33666" y="234614"/>
                </a:lnTo>
                <a:lnTo>
                  <a:pt x="30382" y="234987"/>
                </a:lnTo>
                <a:lnTo>
                  <a:pt x="26605" y="235236"/>
                </a:lnTo>
                <a:lnTo>
                  <a:pt x="18968" y="235513"/>
                </a:lnTo>
                <a:lnTo>
                  <a:pt x="8858" y="235705"/>
                </a:lnTo>
                <a:lnTo>
                  <a:pt x="0" y="2357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7" name="SMARTInkAnnotation348"/>
          <p:cNvSpPr/>
          <p:nvPr/>
        </p:nvSpPr>
        <p:spPr>
          <a:xfrm>
            <a:off x="8331014" y="4536281"/>
            <a:ext cx="90351" cy="92745"/>
          </a:xfrm>
          <a:custGeom>
            <a:avLst/>
            <a:gdLst/>
            <a:ahLst/>
            <a:cxnLst/>
            <a:rect l="0" t="0" r="0" b="0"/>
            <a:pathLst>
              <a:path w="90351" h="92745">
                <a:moveTo>
                  <a:pt x="41461" y="0"/>
                </a:moveTo>
                <a:lnTo>
                  <a:pt x="37668" y="0"/>
                </a:lnTo>
                <a:lnTo>
                  <a:pt x="36551" y="794"/>
                </a:lnTo>
                <a:lnTo>
                  <a:pt x="35807" y="2117"/>
                </a:lnTo>
                <a:lnTo>
                  <a:pt x="35310" y="3793"/>
                </a:lnTo>
                <a:lnTo>
                  <a:pt x="34185" y="5703"/>
                </a:lnTo>
                <a:lnTo>
                  <a:pt x="32642" y="7771"/>
                </a:lnTo>
                <a:lnTo>
                  <a:pt x="30819" y="9943"/>
                </a:lnTo>
                <a:lnTo>
                  <a:pt x="29604" y="12185"/>
                </a:lnTo>
                <a:lnTo>
                  <a:pt x="28793" y="14473"/>
                </a:lnTo>
                <a:lnTo>
                  <a:pt x="28254" y="16793"/>
                </a:lnTo>
                <a:lnTo>
                  <a:pt x="27100" y="19926"/>
                </a:lnTo>
                <a:lnTo>
                  <a:pt x="25537" y="23603"/>
                </a:lnTo>
                <a:lnTo>
                  <a:pt x="21683" y="31922"/>
                </a:lnTo>
                <a:lnTo>
                  <a:pt x="10409" y="54896"/>
                </a:lnTo>
                <a:lnTo>
                  <a:pt x="8059" y="58822"/>
                </a:lnTo>
                <a:lnTo>
                  <a:pt x="5699" y="62234"/>
                </a:lnTo>
                <a:lnTo>
                  <a:pt x="3333" y="65302"/>
                </a:lnTo>
                <a:lnTo>
                  <a:pt x="1754" y="68141"/>
                </a:lnTo>
                <a:lnTo>
                  <a:pt x="703" y="70827"/>
                </a:lnTo>
                <a:lnTo>
                  <a:pt x="0" y="73412"/>
                </a:lnTo>
                <a:lnTo>
                  <a:pt x="327" y="75929"/>
                </a:lnTo>
                <a:lnTo>
                  <a:pt x="1338" y="78400"/>
                </a:lnTo>
                <a:lnTo>
                  <a:pt x="2807" y="80842"/>
                </a:lnTo>
                <a:lnTo>
                  <a:pt x="3785" y="83263"/>
                </a:lnTo>
                <a:lnTo>
                  <a:pt x="4437" y="85672"/>
                </a:lnTo>
                <a:lnTo>
                  <a:pt x="4873" y="88071"/>
                </a:lnTo>
                <a:lnTo>
                  <a:pt x="5956" y="89670"/>
                </a:lnTo>
                <a:lnTo>
                  <a:pt x="7472" y="90736"/>
                </a:lnTo>
                <a:lnTo>
                  <a:pt x="9276" y="91447"/>
                </a:lnTo>
                <a:lnTo>
                  <a:pt x="11273" y="91921"/>
                </a:lnTo>
                <a:lnTo>
                  <a:pt x="13399" y="92237"/>
                </a:lnTo>
                <a:lnTo>
                  <a:pt x="15609" y="92448"/>
                </a:lnTo>
                <a:lnTo>
                  <a:pt x="17877" y="92588"/>
                </a:lnTo>
                <a:lnTo>
                  <a:pt x="22512" y="92744"/>
                </a:lnTo>
                <a:lnTo>
                  <a:pt x="24860" y="91992"/>
                </a:lnTo>
                <a:lnTo>
                  <a:pt x="27219" y="90697"/>
                </a:lnTo>
                <a:lnTo>
                  <a:pt x="29584" y="89039"/>
                </a:lnTo>
                <a:lnTo>
                  <a:pt x="32750" y="87935"/>
                </a:lnTo>
                <a:lnTo>
                  <a:pt x="36448" y="87199"/>
                </a:lnTo>
                <a:lnTo>
                  <a:pt x="40500" y="86708"/>
                </a:lnTo>
                <a:lnTo>
                  <a:pt x="43994" y="85586"/>
                </a:lnTo>
                <a:lnTo>
                  <a:pt x="47120" y="84045"/>
                </a:lnTo>
                <a:lnTo>
                  <a:pt x="49996" y="82224"/>
                </a:lnTo>
                <a:lnTo>
                  <a:pt x="52706" y="80216"/>
                </a:lnTo>
                <a:lnTo>
                  <a:pt x="55308" y="78083"/>
                </a:lnTo>
                <a:lnTo>
                  <a:pt x="57835" y="75869"/>
                </a:lnTo>
                <a:lnTo>
                  <a:pt x="60315" y="72804"/>
                </a:lnTo>
                <a:lnTo>
                  <a:pt x="62762" y="69173"/>
                </a:lnTo>
                <a:lnTo>
                  <a:pt x="65186" y="65165"/>
                </a:lnTo>
                <a:lnTo>
                  <a:pt x="67596" y="61700"/>
                </a:lnTo>
                <a:lnTo>
                  <a:pt x="69998" y="58596"/>
                </a:lnTo>
                <a:lnTo>
                  <a:pt x="72390" y="55732"/>
                </a:lnTo>
                <a:lnTo>
                  <a:pt x="74781" y="53030"/>
                </a:lnTo>
                <a:lnTo>
                  <a:pt x="79553" y="47911"/>
                </a:lnTo>
                <a:lnTo>
                  <a:pt x="81143" y="45434"/>
                </a:lnTo>
                <a:lnTo>
                  <a:pt x="82203" y="42989"/>
                </a:lnTo>
                <a:lnTo>
                  <a:pt x="82909" y="40566"/>
                </a:lnTo>
                <a:lnTo>
                  <a:pt x="84175" y="38157"/>
                </a:lnTo>
                <a:lnTo>
                  <a:pt x="85811" y="35756"/>
                </a:lnTo>
                <a:lnTo>
                  <a:pt x="87697" y="33362"/>
                </a:lnTo>
                <a:lnTo>
                  <a:pt x="88953" y="30973"/>
                </a:lnTo>
                <a:lnTo>
                  <a:pt x="89792" y="28587"/>
                </a:lnTo>
                <a:lnTo>
                  <a:pt x="90350" y="26201"/>
                </a:lnTo>
                <a:lnTo>
                  <a:pt x="89928" y="23817"/>
                </a:lnTo>
                <a:lnTo>
                  <a:pt x="88854" y="21435"/>
                </a:lnTo>
                <a:lnTo>
                  <a:pt x="85218" y="15700"/>
                </a:lnTo>
                <a:lnTo>
                  <a:pt x="84920" y="14435"/>
                </a:lnTo>
                <a:lnTo>
                  <a:pt x="84721" y="12799"/>
                </a:lnTo>
                <a:lnTo>
                  <a:pt x="84588" y="10913"/>
                </a:lnTo>
                <a:lnTo>
                  <a:pt x="83707" y="9657"/>
                </a:lnTo>
                <a:lnTo>
                  <a:pt x="82325" y="8819"/>
                </a:lnTo>
                <a:lnTo>
                  <a:pt x="80609" y="8260"/>
                </a:lnTo>
                <a:lnTo>
                  <a:pt x="78672" y="7888"/>
                </a:lnTo>
                <a:lnTo>
                  <a:pt x="76588" y="7641"/>
                </a:lnTo>
                <a:lnTo>
                  <a:pt x="71330" y="7242"/>
                </a:lnTo>
                <a:lnTo>
                  <a:pt x="68494" y="7187"/>
                </a:lnTo>
                <a:lnTo>
                  <a:pt x="62892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8" name="SMARTInkAnnotation349"/>
          <p:cNvSpPr/>
          <p:nvPr/>
        </p:nvSpPr>
        <p:spPr>
          <a:xfrm>
            <a:off x="8408193" y="4700587"/>
            <a:ext cx="128589" cy="14289"/>
          </a:xfrm>
          <a:custGeom>
            <a:avLst/>
            <a:gdLst/>
            <a:ahLst/>
            <a:cxnLst/>
            <a:rect l="0" t="0" r="0" b="0"/>
            <a:pathLst>
              <a:path w="128589" h="14289">
                <a:moveTo>
                  <a:pt x="0" y="14288"/>
                </a:moveTo>
                <a:lnTo>
                  <a:pt x="9944" y="14288"/>
                </a:lnTo>
                <a:lnTo>
                  <a:pt x="12186" y="13494"/>
                </a:lnTo>
                <a:lnTo>
                  <a:pt x="14474" y="12171"/>
                </a:lnTo>
                <a:lnTo>
                  <a:pt x="16793" y="10496"/>
                </a:lnTo>
                <a:lnTo>
                  <a:pt x="19132" y="9378"/>
                </a:lnTo>
                <a:lnTo>
                  <a:pt x="21487" y="8634"/>
                </a:lnTo>
                <a:lnTo>
                  <a:pt x="23850" y="8137"/>
                </a:lnTo>
                <a:lnTo>
                  <a:pt x="27013" y="7806"/>
                </a:lnTo>
                <a:lnTo>
                  <a:pt x="30708" y="7585"/>
                </a:lnTo>
                <a:lnTo>
                  <a:pt x="34759" y="7438"/>
                </a:lnTo>
                <a:lnTo>
                  <a:pt x="39048" y="6546"/>
                </a:lnTo>
                <a:lnTo>
                  <a:pt x="43495" y="5158"/>
                </a:lnTo>
                <a:lnTo>
                  <a:pt x="48047" y="3439"/>
                </a:lnTo>
                <a:lnTo>
                  <a:pt x="52669" y="2292"/>
                </a:lnTo>
                <a:lnTo>
                  <a:pt x="57338" y="1528"/>
                </a:lnTo>
                <a:lnTo>
                  <a:pt x="62038" y="1019"/>
                </a:lnTo>
                <a:lnTo>
                  <a:pt x="66759" y="680"/>
                </a:lnTo>
                <a:lnTo>
                  <a:pt x="71494" y="453"/>
                </a:lnTo>
                <a:lnTo>
                  <a:pt x="80988" y="20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9" name="SMARTInkAnnotation350"/>
          <p:cNvSpPr/>
          <p:nvPr/>
        </p:nvSpPr>
        <p:spPr>
          <a:xfrm>
            <a:off x="8637088" y="4486275"/>
            <a:ext cx="114006" cy="92869"/>
          </a:xfrm>
          <a:custGeom>
            <a:avLst/>
            <a:gdLst/>
            <a:ahLst/>
            <a:cxnLst/>
            <a:rect l="0" t="0" r="0" b="0"/>
            <a:pathLst>
              <a:path w="114006" h="92869">
                <a:moveTo>
                  <a:pt x="13993" y="0"/>
                </a:moveTo>
                <a:lnTo>
                  <a:pt x="13993" y="59531"/>
                </a:lnTo>
                <a:lnTo>
                  <a:pt x="13200" y="61912"/>
                </a:lnTo>
                <a:lnTo>
                  <a:pt x="11877" y="64293"/>
                </a:lnTo>
                <a:lnTo>
                  <a:pt x="10200" y="66675"/>
                </a:lnTo>
                <a:lnTo>
                  <a:pt x="9083" y="69056"/>
                </a:lnTo>
                <a:lnTo>
                  <a:pt x="8339" y="71437"/>
                </a:lnTo>
                <a:lnTo>
                  <a:pt x="7144" y="77170"/>
                </a:lnTo>
                <a:lnTo>
                  <a:pt x="6979" y="80071"/>
                </a:lnTo>
                <a:lnTo>
                  <a:pt x="6851" y="85626"/>
                </a:lnTo>
                <a:lnTo>
                  <a:pt x="4733" y="87798"/>
                </a:lnTo>
                <a:lnTo>
                  <a:pt x="0" y="92572"/>
                </a:lnTo>
                <a:lnTo>
                  <a:pt x="1953" y="92736"/>
                </a:lnTo>
                <a:lnTo>
                  <a:pt x="6811" y="92867"/>
                </a:lnTo>
                <a:lnTo>
                  <a:pt x="10640" y="92868"/>
                </a:lnTo>
                <a:lnTo>
                  <a:pt x="12551" y="92075"/>
                </a:lnTo>
                <a:lnTo>
                  <a:pt x="14619" y="90752"/>
                </a:lnTo>
                <a:lnTo>
                  <a:pt x="16793" y="89076"/>
                </a:lnTo>
                <a:lnTo>
                  <a:pt x="19034" y="87959"/>
                </a:lnTo>
                <a:lnTo>
                  <a:pt x="21322" y="87214"/>
                </a:lnTo>
                <a:lnTo>
                  <a:pt x="23640" y="86717"/>
                </a:lnTo>
                <a:lnTo>
                  <a:pt x="25981" y="86386"/>
                </a:lnTo>
                <a:lnTo>
                  <a:pt x="28335" y="86166"/>
                </a:lnTo>
                <a:lnTo>
                  <a:pt x="30698" y="86019"/>
                </a:lnTo>
                <a:lnTo>
                  <a:pt x="35440" y="85855"/>
                </a:lnTo>
                <a:lnTo>
                  <a:pt x="37816" y="85812"/>
                </a:lnTo>
                <a:lnTo>
                  <a:pt x="40194" y="84989"/>
                </a:lnTo>
                <a:lnTo>
                  <a:pt x="42573" y="83647"/>
                </a:lnTo>
                <a:lnTo>
                  <a:pt x="44951" y="81958"/>
                </a:lnTo>
                <a:lnTo>
                  <a:pt x="48126" y="80833"/>
                </a:lnTo>
                <a:lnTo>
                  <a:pt x="51829" y="80082"/>
                </a:lnTo>
                <a:lnTo>
                  <a:pt x="55886" y="79581"/>
                </a:lnTo>
                <a:lnTo>
                  <a:pt x="59385" y="79248"/>
                </a:lnTo>
                <a:lnTo>
                  <a:pt x="62511" y="79026"/>
                </a:lnTo>
                <a:lnTo>
                  <a:pt x="65387" y="78877"/>
                </a:lnTo>
                <a:lnTo>
                  <a:pt x="70702" y="78713"/>
                </a:lnTo>
                <a:lnTo>
                  <a:pt x="82991" y="78598"/>
                </a:lnTo>
                <a:lnTo>
                  <a:pt x="94947" y="78583"/>
                </a:lnTo>
                <a:lnTo>
                  <a:pt x="97331" y="77788"/>
                </a:lnTo>
                <a:lnTo>
                  <a:pt x="99715" y="76465"/>
                </a:lnTo>
                <a:lnTo>
                  <a:pt x="105450" y="72430"/>
                </a:lnTo>
                <a:lnTo>
                  <a:pt x="108351" y="71879"/>
                </a:lnTo>
                <a:lnTo>
                  <a:pt x="114005" y="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0" name="SMARTInkAnnotation351"/>
          <p:cNvSpPr/>
          <p:nvPr/>
        </p:nvSpPr>
        <p:spPr>
          <a:xfrm>
            <a:off x="8722518" y="4464843"/>
            <a:ext cx="28576" cy="321470"/>
          </a:xfrm>
          <a:custGeom>
            <a:avLst/>
            <a:gdLst/>
            <a:ahLst/>
            <a:cxnLst/>
            <a:rect l="0" t="0" r="0" b="0"/>
            <a:pathLst>
              <a:path w="28576" h="321470">
                <a:moveTo>
                  <a:pt x="28575" y="0"/>
                </a:moveTo>
                <a:lnTo>
                  <a:pt x="28575" y="110929"/>
                </a:lnTo>
                <a:lnTo>
                  <a:pt x="27782" y="116816"/>
                </a:lnTo>
                <a:lnTo>
                  <a:pt x="26459" y="123121"/>
                </a:lnTo>
                <a:lnTo>
                  <a:pt x="24782" y="129706"/>
                </a:lnTo>
                <a:lnTo>
                  <a:pt x="23666" y="136477"/>
                </a:lnTo>
                <a:lnTo>
                  <a:pt x="22921" y="143373"/>
                </a:lnTo>
                <a:lnTo>
                  <a:pt x="22425" y="150350"/>
                </a:lnTo>
                <a:lnTo>
                  <a:pt x="22093" y="157384"/>
                </a:lnTo>
                <a:lnTo>
                  <a:pt x="21726" y="171548"/>
                </a:lnTo>
                <a:lnTo>
                  <a:pt x="20834" y="178659"/>
                </a:lnTo>
                <a:lnTo>
                  <a:pt x="19446" y="185782"/>
                </a:lnTo>
                <a:lnTo>
                  <a:pt x="17726" y="192911"/>
                </a:lnTo>
                <a:lnTo>
                  <a:pt x="16581" y="200045"/>
                </a:lnTo>
                <a:lnTo>
                  <a:pt x="15817" y="207182"/>
                </a:lnTo>
                <a:lnTo>
                  <a:pt x="15308" y="214321"/>
                </a:lnTo>
                <a:lnTo>
                  <a:pt x="14174" y="221463"/>
                </a:lnTo>
                <a:lnTo>
                  <a:pt x="12624" y="228604"/>
                </a:lnTo>
                <a:lnTo>
                  <a:pt x="10798" y="235747"/>
                </a:lnTo>
                <a:lnTo>
                  <a:pt x="9580" y="242096"/>
                </a:lnTo>
                <a:lnTo>
                  <a:pt x="8768" y="247916"/>
                </a:lnTo>
                <a:lnTo>
                  <a:pt x="8228" y="253384"/>
                </a:lnTo>
                <a:lnTo>
                  <a:pt x="7866" y="259410"/>
                </a:lnTo>
                <a:lnTo>
                  <a:pt x="7465" y="272456"/>
                </a:lnTo>
                <a:lnTo>
                  <a:pt x="6564" y="277681"/>
                </a:lnTo>
                <a:lnTo>
                  <a:pt x="5170" y="281959"/>
                </a:lnTo>
                <a:lnTo>
                  <a:pt x="3447" y="285603"/>
                </a:lnTo>
                <a:lnTo>
                  <a:pt x="2299" y="289621"/>
                </a:lnTo>
                <a:lnTo>
                  <a:pt x="1533" y="293887"/>
                </a:lnTo>
                <a:lnTo>
                  <a:pt x="681" y="302067"/>
                </a:lnTo>
                <a:lnTo>
                  <a:pt x="135" y="31166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1" name="SMARTInkAnnotation352"/>
          <p:cNvSpPr/>
          <p:nvPr/>
        </p:nvSpPr>
        <p:spPr>
          <a:xfrm>
            <a:off x="8829678" y="4457700"/>
            <a:ext cx="135729" cy="135641"/>
          </a:xfrm>
          <a:custGeom>
            <a:avLst/>
            <a:gdLst/>
            <a:ahLst/>
            <a:cxnLst/>
            <a:rect l="0" t="0" r="0" b="0"/>
            <a:pathLst>
              <a:path w="135729" h="135641">
                <a:moveTo>
                  <a:pt x="42859" y="0"/>
                </a:moveTo>
                <a:lnTo>
                  <a:pt x="42859" y="3792"/>
                </a:lnTo>
                <a:lnTo>
                  <a:pt x="40478" y="11259"/>
                </a:lnTo>
                <a:lnTo>
                  <a:pt x="31483" y="36489"/>
                </a:lnTo>
                <a:lnTo>
                  <a:pt x="28130" y="47345"/>
                </a:lnTo>
                <a:lnTo>
                  <a:pt x="25896" y="56169"/>
                </a:lnTo>
                <a:lnTo>
                  <a:pt x="24407" y="63639"/>
                </a:lnTo>
                <a:lnTo>
                  <a:pt x="22620" y="70208"/>
                </a:lnTo>
                <a:lnTo>
                  <a:pt x="20635" y="76174"/>
                </a:lnTo>
                <a:lnTo>
                  <a:pt x="18518" y="81738"/>
                </a:lnTo>
                <a:lnTo>
                  <a:pt x="16313" y="87036"/>
                </a:lnTo>
                <a:lnTo>
                  <a:pt x="14049" y="92155"/>
                </a:lnTo>
                <a:lnTo>
                  <a:pt x="11746" y="97155"/>
                </a:lnTo>
                <a:lnTo>
                  <a:pt x="9417" y="101282"/>
                </a:lnTo>
                <a:lnTo>
                  <a:pt x="7070" y="104828"/>
                </a:lnTo>
                <a:lnTo>
                  <a:pt x="4712" y="107985"/>
                </a:lnTo>
                <a:lnTo>
                  <a:pt x="3140" y="110884"/>
                </a:lnTo>
                <a:lnTo>
                  <a:pt x="2093" y="113610"/>
                </a:lnTo>
                <a:lnTo>
                  <a:pt x="1393" y="116221"/>
                </a:lnTo>
                <a:lnTo>
                  <a:pt x="928" y="118755"/>
                </a:lnTo>
                <a:lnTo>
                  <a:pt x="617" y="121239"/>
                </a:lnTo>
                <a:lnTo>
                  <a:pt x="33" y="128157"/>
                </a:lnTo>
                <a:lnTo>
                  <a:pt x="0" y="134700"/>
                </a:lnTo>
                <a:lnTo>
                  <a:pt x="793" y="135043"/>
                </a:lnTo>
                <a:lnTo>
                  <a:pt x="3789" y="135425"/>
                </a:lnTo>
                <a:lnTo>
                  <a:pt x="7769" y="135595"/>
                </a:lnTo>
                <a:lnTo>
                  <a:pt x="9941" y="135640"/>
                </a:lnTo>
                <a:lnTo>
                  <a:pt x="12182" y="134877"/>
                </a:lnTo>
                <a:lnTo>
                  <a:pt x="14470" y="133574"/>
                </a:lnTo>
                <a:lnTo>
                  <a:pt x="16789" y="131912"/>
                </a:lnTo>
                <a:lnTo>
                  <a:pt x="19129" y="130804"/>
                </a:lnTo>
                <a:lnTo>
                  <a:pt x="21483" y="130065"/>
                </a:lnTo>
                <a:lnTo>
                  <a:pt x="23846" y="129572"/>
                </a:lnTo>
                <a:lnTo>
                  <a:pt x="26214" y="129244"/>
                </a:lnTo>
                <a:lnTo>
                  <a:pt x="28588" y="129025"/>
                </a:lnTo>
                <a:lnTo>
                  <a:pt x="30964" y="128879"/>
                </a:lnTo>
                <a:lnTo>
                  <a:pt x="33342" y="127988"/>
                </a:lnTo>
                <a:lnTo>
                  <a:pt x="35721" y="126600"/>
                </a:lnTo>
                <a:lnTo>
                  <a:pt x="38100" y="124881"/>
                </a:lnTo>
                <a:lnTo>
                  <a:pt x="41274" y="123735"/>
                </a:lnTo>
                <a:lnTo>
                  <a:pt x="44977" y="122971"/>
                </a:lnTo>
                <a:lnTo>
                  <a:pt x="49035" y="122462"/>
                </a:lnTo>
                <a:lnTo>
                  <a:pt x="52532" y="122122"/>
                </a:lnTo>
                <a:lnTo>
                  <a:pt x="55658" y="121896"/>
                </a:lnTo>
                <a:lnTo>
                  <a:pt x="58536" y="121745"/>
                </a:lnTo>
                <a:lnTo>
                  <a:pt x="65966" y="121577"/>
                </a:lnTo>
                <a:lnTo>
                  <a:pt x="106854" y="121444"/>
                </a:lnTo>
                <a:lnTo>
                  <a:pt x="110129" y="122238"/>
                </a:lnTo>
                <a:lnTo>
                  <a:pt x="113105" y="123560"/>
                </a:lnTo>
                <a:lnTo>
                  <a:pt x="119794" y="127594"/>
                </a:lnTo>
                <a:lnTo>
                  <a:pt x="122825" y="128146"/>
                </a:lnTo>
                <a:lnTo>
                  <a:pt x="126818" y="128391"/>
                </a:lnTo>
                <a:lnTo>
                  <a:pt x="135728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2" name="SMARTInkAnnotation353"/>
          <p:cNvSpPr/>
          <p:nvPr/>
        </p:nvSpPr>
        <p:spPr>
          <a:xfrm>
            <a:off x="8959075" y="4471987"/>
            <a:ext cx="27763" cy="271464"/>
          </a:xfrm>
          <a:custGeom>
            <a:avLst/>
            <a:gdLst/>
            <a:ahLst/>
            <a:cxnLst/>
            <a:rect l="0" t="0" r="0" b="0"/>
            <a:pathLst>
              <a:path w="27763" h="271464">
                <a:moveTo>
                  <a:pt x="27762" y="0"/>
                </a:moveTo>
                <a:lnTo>
                  <a:pt x="20913" y="0"/>
                </a:lnTo>
                <a:lnTo>
                  <a:pt x="21608" y="794"/>
                </a:lnTo>
                <a:lnTo>
                  <a:pt x="24498" y="3792"/>
                </a:lnTo>
                <a:lnTo>
                  <a:pt x="24793" y="5703"/>
                </a:lnTo>
                <a:lnTo>
                  <a:pt x="24195" y="7770"/>
                </a:lnTo>
                <a:lnTo>
                  <a:pt x="23002" y="9943"/>
                </a:lnTo>
                <a:lnTo>
                  <a:pt x="22209" y="12978"/>
                </a:lnTo>
                <a:lnTo>
                  <a:pt x="21678" y="16590"/>
                </a:lnTo>
                <a:lnTo>
                  <a:pt x="21089" y="24836"/>
                </a:lnTo>
                <a:lnTo>
                  <a:pt x="20828" y="33793"/>
                </a:lnTo>
                <a:lnTo>
                  <a:pt x="20679" y="51552"/>
                </a:lnTo>
                <a:lnTo>
                  <a:pt x="19866" y="58181"/>
                </a:lnTo>
                <a:lnTo>
                  <a:pt x="18528" y="64981"/>
                </a:lnTo>
                <a:lnTo>
                  <a:pt x="16844" y="71896"/>
                </a:lnTo>
                <a:lnTo>
                  <a:pt x="15720" y="78887"/>
                </a:lnTo>
                <a:lnTo>
                  <a:pt x="14973" y="85929"/>
                </a:lnTo>
                <a:lnTo>
                  <a:pt x="14473" y="93004"/>
                </a:lnTo>
                <a:lnTo>
                  <a:pt x="13347" y="100103"/>
                </a:lnTo>
                <a:lnTo>
                  <a:pt x="11802" y="107216"/>
                </a:lnTo>
                <a:lnTo>
                  <a:pt x="9979" y="114340"/>
                </a:lnTo>
                <a:lnTo>
                  <a:pt x="7968" y="131789"/>
                </a:lnTo>
                <a:lnTo>
                  <a:pt x="3619" y="185045"/>
                </a:lnTo>
                <a:lnTo>
                  <a:pt x="2936" y="205913"/>
                </a:lnTo>
                <a:lnTo>
                  <a:pt x="3274" y="221413"/>
                </a:lnTo>
                <a:lnTo>
                  <a:pt x="4292" y="233334"/>
                </a:lnTo>
                <a:lnTo>
                  <a:pt x="4178" y="242075"/>
                </a:lnTo>
                <a:lnTo>
                  <a:pt x="3308" y="248696"/>
                </a:lnTo>
                <a:lnTo>
                  <a:pt x="0" y="261233"/>
                </a:lnTo>
                <a:lnTo>
                  <a:pt x="523" y="263056"/>
                </a:lnTo>
                <a:lnTo>
                  <a:pt x="1665" y="265064"/>
                </a:lnTo>
                <a:lnTo>
                  <a:pt x="6331" y="2714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0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the law of cosines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KU</a:t>
            </a:r>
            <a:r>
              <a:rPr lang="en-US" dirty="0" smtClean="0"/>
              <a:t> </a:t>
            </a:r>
            <a:r>
              <a:rPr lang="pl-PL" dirty="0" smtClean="0"/>
              <a:t>=  	75.3</a:t>
            </a:r>
          </a:p>
          <a:p>
            <a:pPr marL="0" indent="0">
              <a:buNone/>
            </a:pPr>
            <a:r>
              <a:rPr lang="pl-PL" dirty="0" smtClean="0"/>
              <a:t>KH</a:t>
            </a:r>
            <a:r>
              <a:rPr lang="en-US" dirty="0" smtClean="0"/>
              <a:t> </a:t>
            </a:r>
            <a:r>
              <a:rPr lang="pl-PL" dirty="0" smtClean="0"/>
              <a:t>=  	164.5</a:t>
            </a:r>
          </a:p>
          <a:p>
            <a:pPr marL="0" indent="0">
              <a:buNone/>
            </a:pPr>
            <a:r>
              <a:rPr lang="pl-PL" dirty="0" smtClean="0"/>
              <a:t>HU</a:t>
            </a:r>
            <a:r>
              <a:rPr lang="en-US" dirty="0" smtClean="0"/>
              <a:t> </a:t>
            </a:r>
            <a:r>
              <a:rPr lang="pl-PL" dirty="0" smtClean="0"/>
              <a:t>=  	140</a:t>
            </a:r>
          </a:p>
          <a:p>
            <a:pPr marL="0" indent="0">
              <a:buNone/>
            </a:pPr>
            <a:r>
              <a:rPr lang="pl-PL" dirty="0" smtClean="0"/>
              <a:t>K = ______</a:t>
            </a:r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3"/>
          <a:stretch/>
        </p:blipFill>
        <p:spPr bwMode="auto">
          <a:xfrm>
            <a:off x="4000500" y="1560286"/>
            <a:ext cx="3619500" cy="1773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InkAnnotation46"/>
          <p:cNvSpPr/>
          <p:nvPr/>
        </p:nvSpPr>
        <p:spPr>
          <a:xfrm>
            <a:off x="4557720" y="2607468"/>
            <a:ext cx="128578" cy="164193"/>
          </a:xfrm>
          <a:custGeom>
            <a:avLst/>
            <a:gdLst/>
            <a:ahLst/>
            <a:cxnLst/>
            <a:rect l="0" t="0" r="0" b="0"/>
            <a:pathLst>
              <a:path w="128578" h="164193">
                <a:moveTo>
                  <a:pt x="35711" y="0"/>
                </a:moveTo>
                <a:lnTo>
                  <a:pt x="29560" y="0"/>
                </a:lnTo>
                <a:lnTo>
                  <a:pt x="29229" y="794"/>
                </a:lnTo>
                <a:lnTo>
                  <a:pt x="28862" y="3793"/>
                </a:lnTo>
                <a:lnTo>
                  <a:pt x="27970" y="4910"/>
                </a:lnTo>
                <a:lnTo>
                  <a:pt x="26581" y="5655"/>
                </a:lnTo>
                <a:lnTo>
                  <a:pt x="24862" y="6151"/>
                </a:lnTo>
                <a:lnTo>
                  <a:pt x="23716" y="7276"/>
                </a:lnTo>
                <a:lnTo>
                  <a:pt x="22951" y="8819"/>
                </a:lnTo>
                <a:lnTo>
                  <a:pt x="22442" y="10642"/>
                </a:lnTo>
                <a:lnTo>
                  <a:pt x="19759" y="14784"/>
                </a:lnTo>
                <a:lnTo>
                  <a:pt x="17933" y="17000"/>
                </a:lnTo>
                <a:lnTo>
                  <a:pt x="16715" y="19271"/>
                </a:lnTo>
                <a:lnTo>
                  <a:pt x="15362" y="23911"/>
                </a:lnTo>
                <a:lnTo>
                  <a:pt x="14760" y="28619"/>
                </a:lnTo>
                <a:lnTo>
                  <a:pt x="14600" y="30986"/>
                </a:lnTo>
                <a:lnTo>
                  <a:pt x="13700" y="33357"/>
                </a:lnTo>
                <a:lnTo>
                  <a:pt x="10582" y="38109"/>
                </a:lnTo>
                <a:lnTo>
                  <a:pt x="8667" y="42867"/>
                </a:lnTo>
                <a:lnTo>
                  <a:pt x="7817" y="47627"/>
                </a:lnTo>
                <a:lnTo>
                  <a:pt x="7438" y="52389"/>
                </a:lnTo>
                <a:lnTo>
                  <a:pt x="7271" y="57151"/>
                </a:lnTo>
                <a:lnTo>
                  <a:pt x="7226" y="59532"/>
                </a:lnTo>
                <a:lnTo>
                  <a:pt x="6402" y="61913"/>
                </a:lnTo>
                <a:lnTo>
                  <a:pt x="3370" y="66675"/>
                </a:lnTo>
                <a:lnTo>
                  <a:pt x="1493" y="71438"/>
                </a:lnTo>
                <a:lnTo>
                  <a:pt x="993" y="73819"/>
                </a:lnTo>
                <a:lnTo>
                  <a:pt x="660" y="76994"/>
                </a:lnTo>
                <a:lnTo>
                  <a:pt x="437" y="80698"/>
                </a:lnTo>
                <a:lnTo>
                  <a:pt x="190" y="88254"/>
                </a:lnTo>
                <a:lnTo>
                  <a:pt x="31" y="99571"/>
                </a:lnTo>
                <a:lnTo>
                  <a:pt x="0" y="109451"/>
                </a:lnTo>
                <a:lnTo>
                  <a:pt x="791" y="111861"/>
                </a:lnTo>
                <a:lnTo>
                  <a:pt x="3787" y="116656"/>
                </a:lnTo>
                <a:lnTo>
                  <a:pt x="5647" y="121433"/>
                </a:lnTo>
                <a:lnTo>
                  <a:pt x="6143" y="123818"/>
                </a:lnTo>
                <a:lnTo>
                  <a:pt x="8811" y="128584"/>
                </a:lnTo>
                <a:lnTo>
                  <a:pt x="10634" y="130967"/>
                </a:lnTo>
                <a:lnTo>
                  <a:pt x="15818" y="135730"/>
                </a:lnTo>
                <a:lnTo>
                  <a:pt x="23243" y="142081"/>
                </a:lnTo>
                <a:lnTo>
                  <a:pt x="32161" y="149489"/>
                </a:lnTo>
                <a:lnTo>
                  <a:pt x="38901" y="154428"/>
                </a:lnTo>
                <a:lnTo>
                  <a:pt x="44187" y="157721"/>
                </a:lnTo>
                <a:lnTo>
                  <a:pt x="48506" y="159916"/>
                </a:lnTo>
                <a:lnTo>
                  <a:pt x="52178" y="161380"/>
                </a:lnTo>
                <a:lnTo>
                  <a:pt x="55420" y="162355"/>
                </a:lnTo>
                <a:lnTo>
                  <a:pt x="58375" y="163006"/>
                </a:lnTo>
                <a:lnTo>
                  <a:pt x="61139" y="163439"/>
                </a:lnTo>
                <a:lnTo>
                  <a:pt x="63775" y="163729"/>
                </a:lnTo>
                <a:lnTo>
                  <a:pt x="66327" y="163921"/>
                </a:lnTo>
                <a:lnTo>
                  <a:pt x="68822" y="164050"/>
                </a:lnTo>
                <a:lnTo>
                  <a:pt x="73710" y="164192"/>
                </a:lnTo>
                <a:lnTo>
                  <a:pt x="76125" y="163437"/>
                </a:lnTo>
                <a:lnTo>
                  <a:pt x="78529" y="162139"/>
                </a:lnTo>
                <a:lnTo>
                  <a:pt x="80925" y="160481"/>
                </a:lnTo>
                <a:lnTo>
                  <a:pt x="83316" y="159375"/>
                </a:lnTo>
                <a:lnTo>
                  <a:pt x="85704" y="158638"/>
                </a:lnTo>
                <a:lnTo>
                  <a:pt x="88090" y="158146"/>
                </a:lnTo>
                <a:lnTo>
                  <a:pt x="90474" y="157025"/>
                </a:lnTo>
                <a:lnTo>
                  <a:pt x="92857" y="155483"/>
                </a:lnTo>
                <a:lnTo>
                  <a:pt x="95239" y="153662"/>
                </a:lnTo>
                <a:lnTo>
                  <a:pt x="97622" y="151654"/>
                </a:lnTo>
                <a:lnTo>
                  <a:pt x="100004" y="149521"/>
                </a:lnTo>
                <a:lnTo>
                  <a:pt x="102385" y="147306"/>
                </a:lnTo>
                <a:lnTo>
                  <a:pt x="104767" y="145829"/>
                </a:lnTo>
                <a:lnTo>
                  <a:pt x="107148" y="144845"/>
                </a:lnTo>
                <a:lnTo>
                  <a:pt x="109529" y="144188"/>
                </a:lnTo>
                <a:lnTo>
                  <a:pt x="111117" y="142163"/>
                </a:lnTo>
                <a:lnTo>
                  <a:pt x="112175" y="139226"/>
                </a:lnTo>
                <a:lnTo>
                  <a:pt x="112880" y="135680"/>
                </a:lnTo>
                <a:lnTo>
                  <a:pt x="114145" y="132522"/>
                </a:lnTo>
                <a:lnTo>
                  <a:pt x="115781" y="129623"/>
                </a:lnTo>
                <a:lnTo>
                  <a:pt x="117667" y="126897"/>
                </a:lnTo>
                <a:lnTo>
                  <a:pt x="118923" y="123492"/>
                </a:lnTo>
                <a:lnTo>
                  <a:pt x="119761" y="119634"/>
                </a:lnTo>
                <a:lnTo>
                  <a:pt x="120319" y="115475"/>
                </a:lnTo>
                <a:lnTo>
                  <a:pt x="121485" y="111908"/>
                </a:lnTo>
                <a:lnTo>
                  <a:pt x="123056" y="108737"/>
                </a:lnTo>
                <a:lnTo>
                  <a:pt x="124897" y="105829"/>
                </a:lnTo>
                <a:lnTo>
                  <a:pt x="126125" y="102303"/>
                </a:lnTo>
                <a:lnTo>
                  <a:pt x="126943" y="98364"/>
                </a:lnTo>
                <a:lnTo>
                  <a:pt x="127488" y="94151"/>
                </a:lnTo>
                <a:lnTo>
                  <a:pt x="127852" y="90549"/>
                </a:lnTo>
                <a:lnTo>
                  <a:pt x="128095" y="87354"/>
                </a:lnTo>
                <a:lnTo>
                  <a:pt x="128256" y="84430"/>
                </a:lnTo>
                <a:lnTo>
                  <a:pt x="128436" y="79064"/>
                </a:lnTo>
                <a:lnTo>
                  <a:pt x="128551" y="69152"/>
                </a:lnTo>
                <a:lnTo>
                  <a:pt x="128577" y="48627"/>
                </a:lnTo>
                <a:lnTo>
                  <a:pt x="127784" y="45912"/>
                </a:lnTo>
                <a:lnTo>
                  <a:pt x="126461" y="43308"/>
                </a:lnTo>
                <a:lnTo>
                  <a:pt x="122428" y="37218"/>
                </a:lnTo>
                <a:lnTo>
                  <a:pt x="119761" y="34269"/>
                </a:lnTo>
                <a:lnTo>
                  <a:pt x="113796" y="28145"/>
                </a:lnTo>
                <a:lnTo>
                  <a:pt x="111580" y="25907"/>
                </a:lnTo>
                <a:lnTo>
                  <a:pt x="108515" y="24415"/>
                </a:lnTo>
                <a:lnTo>
                  <a:pt x="104884" y="23421"/>
                </a:lnTo>
                <a:lnTo>
                  <a:pt x="100877" y="22758"/>
                </a:lnTo>
                <a:lnTo>
                  <a:pt x="97411" y="22316"/>
                </a:lnTo>
                <a:lnTo>
                  <a:pt x="94306" y="22021"/>
                </a:lnTo>
                <a:lnTo>
                  <a:pt x="91444" y="21824"/>
                </a:lnTo>
                <a:lnTo>
                  <a:pt x="87947" y="21693"/>
                </a:lnTo>
                <a:lnTo>
                  <a:pt x="75442" y="21509"/>
                </a:lnTo>
                <a:lnTo>
                  <a:pt x="66333" y="21466"/>
                </a:lnTo>
                <a:lnTo>
                  <a:pt x="62476" y="22248"/>
                </a:lnTo>
                <a:lnTo>
                  <a:pt x="59111" y="23564"/>
                </a:lnTo>
                <a:lnTo>
                  <a:pt x="56073" y="25234"/>
                </a:lnTo>
                <a:lnTo>
                  <a:pt x="52461" y="26348"/>
                </a:lnTo>
                <a:lnTo>
                  <a:pt x="48465" y="27090"/>
                </a:lnTo>
                <a:lnTo>
                  <a:pt x="44214" y="27585"/>
                </a:lnTo>
                <a:lnTo>
                  <a:pt x="40586" y="28709"/>
                </a:lnTo>
                <a:lnTo>
                  <a:pt x="37373" y="30252"/>
                </a:lnTo>
                <a:lnTo>
                  <a:pt x="34438" y="32074"/>
                </a:lnTo>
                <a:lnTo>
                  <a:pt x="30893" y="33289"/>
                </a:lnTo>
                <a:lnTo>
                  <a:pt x="26943" y="34099"/>
                </a:lnTo>
                <a:lnTo>
                  <a:pt x="22722" y="34639"/>
                </a:lnTo>
                <a:lnTo>
                  <a:pt x="19908" y="35793"/>
                </a:lnTo>
                <a:lnTo>
                  <a:pt x="18032" y="37356"/>
                </a:lnTo>
                <a:lnTo>
                  <a:pt x="16781" y="39191"/>
                </a:lnTo>
                <a:lnTo>
                  <a:pt x="15153" y="40415"/>
                </a:lnTo>
                <a:lnTo>
                  <a:pt x="13275" y="41231"/>
                </a:lnTo>
                <a:lnTo>
                  <a:pt x="7136" y="428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47"/>
          <p:cNvSpPr/>
          <p:nvPr/>
        </p:nvSpPr>
        <p:spPr>
          <a:xfrm>
            <a:off x="4564856" y="2657475"/>
            <a:ext cx="150020" cy="50007"/>
          </a:xfrm>
          <a:custGeom>
            <a:avLst/>
            <a:gdLst/>
            <a:ahLst/>
            <a:cxnLst/>
            <a:rect l="0" t="0" r="0" b="0"/>
            <a:pathLst>
              <a:path w="150020" h="50007">
                <a:moveTo>
                  <a:pt x="0" y="50006"/>
                </a:moveTo>
                <a:lnTo>
                  <a:pt x="6151" y="50006"/>
                </a:lnTo>
                <a:lnTo>
                  <a:pt x="7276" y="49212"/>
                </a:lnTo>
                <a:lnTo>
                  <a:pt x="8819" y="47889"/>
                </a:lnTo>
                <a:lnTo>
                  <a:pt x="10642" y="46214"/>
                </a:lnTo>
                <a:lnTo>
                  <a:pt x="12651" y="45096"/>
                </a:lnTo>
                <a:lnTo>
                  <a:pt x="16999" y="43855"/>
                </a:lnTo>
                <a:lnTo>
                  <a:pt x="21578" y="43303"/>
                </a:lnTo>
                <a:lnTo>
                  <a:pt x="23911" y="43156"/>
                </a:lnTo>
                <a:lnTo>
                  <a:pt x="27053" y="42265"/>
                </a:lnTo>
                <a:lnTo>
                  <a:pt x="30735" y="40876"/>
                </a:lnTo>
                <a:lnTo>
                  <a:pt x="34777" y="39157"/>
                </a:lnTo>
                <a:lnTo>
                  <a:pt x="43503" y="35130"/>
                </a:lnTo>
                <a:lnTo>
                  <a:pt x="48052" y="32945"/>
                </a:lnTo>
                <a:lnTo>
                  <a:pt x="52672" y="31488"/>
                </a:lnTo>
                <a:lnTo>
                  <a:pt x="57340" y="30517"/>
                </a:lnTo>
                <a:lnTo>
                  <a:pt x="62039" y="29870"/>
                </a:lnTo>
                <a:lnTo>
                  <a:pt x="65966" y="28644"/>
                </a:lnTo>
                <a:lnTo>
                  <a:pt x="69377" y="27033"/>
                </a:lnTo>
                <a:lnTo>
                  <a:pt x="72445" y="25166"/>
                </a:lnTo>
                <a:lnTo>
                  <a:pt x="76078" y="23127"/>
                </a:lnTo>
                <a:lnTo>
                  <a:pt x="84348" y="18745"/>
                </a:lnTo>
                <a:lnTo>
                  <a:pt x="88776" y="17259"/>
                </a:lnTo>
                <a:lnTo>
                  <a:pt x="93315" y="16268"/>
                </a:lnTo>
                <a:lnTo>
                  <a:pt x="97929" y="15608"/>
                </a:lnTo>
                <a:lnTo>
                  <a:pt x="101798" y="14374"/>
                </a:lnTo>
                <a:lnTo>
                  <a:pt x="105172" y="12758"/>
                </a:lnTo>
                <a:lnTo>
                  <a:pt x="108214" y="10886"/>
                </a:lnTo>
                <a:lnTo>
                  <a:pt x="111037" y="9638"/>
                </a:lnTo>
                <a:lnTo>
                  <a:pt x="113712" y="8807"/>
                </a:lnTo>
                <a:lnTo>
                  <a:pt x="116289" y="8252"/>
                </a:lnTo>
                <a:lnTo>
                  <a:pt x="118801" y="7883"/>
                </a:lnTo>
                <a:lnTo>
                  <a:pt x="121269" y="7636"/>
                </a:lnTo>
                <a:lnTo>
                  <a:pt x="123709" y="7472"/>
                </a:lnTo>
                <a:lnTo>
                  <a:pt x="126128" y="7362"/>
                </a:lnTo>
                <a:lnTo>
                  <a:pt x="130935" y="7241"/>
                </a:lnTo>
                <a:lnTo>
                  <a:pt x="133327" y="6414"/>
                </a:lnTo>
                <a:lnTo>
                  <a:pt x="135716" y="5070"/>
                </a:lnTo>
                <a:lnTo>
                  <a:pt x="141461" y="1001"/>
                </a:lnTo>
                <a:lnTo>
                  <a:pt x="144363" y="445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8"/>
          <p:cNvSpPr/>
          <p:nvPr/>
        </p:nvSpPr>
        <p:spPr>
          <a:xfrm>
            <a:off x="4071937" y="2128875"/>
            <a:ext cx="207170" cy="164269"/>
          </a:xfrm>
          <a:custGeom>
            <a:avLst/>
            <a:gdLst/>
            <a:ahLst/>
            <a:cxnLst/>
            <a:rect l="0" t="0" r="0" b="0"/>
            <a:pathLst>
              <a:path w="207170" h="164269">
                <a:moveTo>
                  <a:pt x="0" y="78543"/>
                </a:moveTo>
                <a:lnTo>
                  <a:pt x="13001" y="78543"/>
                </a:lnTo>
                <a:lnTo>
                  <a:pt x="17949" y="76427"/>
                </a:lnTo>
                <a:lnTo>
                  <a:pt x="21491" y="74751"/>
                </a:lnTo>
                <a:lnTo>
                  <a:pt x="27544" y="70772"/>
                </a:lnTo>
                <a:lnTo>
                  <a:pt x="32879" y="66358"/>
                </a:lnTo>
                <a:lnTo>
                  <a:pt x="37897" y="61750"/>
                </a:lnTo>
                <a:lnTo>
                  <a:pt x="45184" y="54694"/>
                </a:lnTo>
                <a:lnTo>
                  <a:pt x="49173" y="52325"/>
                </a:lnTo>
                <a:lnTo>
                  <a:pt x="54213" y="49952"/>
                </a:lnTo>
                <a:lnTo>
                  <a:pt x="59954" y="47576"/>
                </a:lnTo>
                <a:lnTo>
                  <a:pt x="64576" y="45199"/>
                </a:lnTo>
                <a:lnTo>
                  <a:pt x="68450" y="42820"/>
                </a:lnTo>
                <a:lnTo>
                  <a:pt x="71827" y="40440"/>
                </a:lnTo>
                <a:lnTo>
                  <a:pt x="75666" y="37266"/>
                </a:lnTo>
                <a:lnTo>
                  <a:pt x="79813" y="33563"/>
                </a:lnTo>
                <a:lnTo>
                  <a:pt x="84165" y="29506"/>
                </a:lnTo>
                <a:lnTo>
                  <a:pt x="88654" y="26008"/>
                </a:lnTo>
                <a:lnTo>
                  <a:pt x="93234" y="22883"/>
                </a:lnTo>
                <a:lnTo>
                  <a:pt x="97875" y="20005"/>
                </a:lnTo>
                <a:lnTo>
                  <a:pt x="102557" y="17293"/>
                </a:lnTo>
                <a:lnTo>
                  <a:pt x="111991" y="12163"/>
                </a:lnTo>
                <a:lnTo>
                  <a:pt x="115936" y="9683"/>
                </a:lnTo>
                <a:lnTo>
                  <a:pt x="119359" y="7237"/>
                </a:lnTo>
                <a:lnTo>
                  <a:pt x="122435" y="4812"/>
                </a:lnTo>
                <a:lnTo>
                  <a:pt x="126073" y="3195"/>
                </a:lnTo>
                <a:lnTo>
                  <a:pt x="130087" y="2117"/>
                </a:lnTo>
                <a:lnTo>
                  <a:pt x="140349" y="388"/>
                </a:lnTo>
                <a:lnTo>
                  <a:pt x="145919" y="88"/>
                </a:lnTo>
                <a:lnTo>
                  <a:pt x="148804" y="0"/>
                </a:lnTo>
                <a:lnTo>
                  <a:pt x="151590" y="3162"/>
                </a:lnTo>
                <a:lnTo>
                  <a:pt x="155829" y="8446"/>
                </a:lnTo>
                <a:lnTo>
                  <a:pt x="161036" y="15143"/>
                </a:lnTo>
                <a:lnTo>
                  <a:pt x="164507" y="21195"/>
                </a:lnTo>
                <a:lnTo>
                  <a:pt x="166822" y="26817"/>
                </a:lnTo>
                <a:lnTo>
                  <a:pt x="168365" y="32153"/>
                </a:lnTo>
                <a:lnTo>
                  <a:pt x="169393" y="36504"/>
                </a:lnTo>
                <a:lnTo>
                  <a:pt x="170079" y="40198"/>
                </a:lnTo>
                <a:lnTo>
                  <a:pt x="170536" y="43455"/>
                </a:lnTo>
                <a:lnTo>
                  <a:pt x="170841" y="47213"/>
                </a:lnTo>
                <a:lnTo>
                  <a:pt x="171043" y="51307"/>
                </a:lnTo>
                <a:lnTo>
                  <a:pt x="171269" y="60088"/>
                </a:lnTo>
                <a:lnTo>
                  <a:pt x="171370" y="69283"/>
                </a:lnTo>
                <a:lnTo>
                  <a:pt x="172190" y="73957"/>
                </a:lnTo>
                <a:lnTo>
                  <a:pt x="173531" y="78661"/>
                </a:lnTo>
                <a:lnTo>
                  <a:pt x="175219" y="83384"/>
                </a:lnTo>
                <a:lnTo>
                  <a:pt x="176344" y="88121"/>
                </a:lnTo>
                <a:lnTo>
                  <a:pt x="177094" y="92866"/>
                </a:lnTo>
                <a:lnTo>
                  <a:pt x="177594" y="97617"/>
                </a:lnTo>
                <a:lnTo>
                  <a:pt x="177928" y="102371"/>
                </a:lnTo>
                <a:lnTo>
                  <a:pt x="178150" y="107129"/>
                </a:lnTo>
                <a:lnTo>
                  <a:pt x="178297" y="111888"/>
                </a:lnTo>
                <a:lnTo>
                  <a:pt x="179190" y="115854"/>
                </a:lnTo>
                <a:lnTo>
                  <a:pt x="180579" y="119292"/>
                </a:lnTo>
                <a:lnTo>
                  <a:pt x="182299" y="122378"/>
                </a:lnTo>
                <a:lnTo>
                  <a:pt x="183445" y="125229"/>
                </a:lnTo>
                <a:lnTo>
                  <a:pt x="184209" y="127923"/>
                </a:lnTo>
                <a:lnTo>
                  <a:pt x="184719" y="130513"/>
                </a:lnTo>
                <a:lnTo>
                  <a:pt x="187401" y="135508"/>
                </a:lnTo>
                <a:lnTo>
                  <a:pt x="191240" y="140373"/>
                </a:lnTo>
                <a:lnTo>
                  <a:pt x="195592" y="145181"/>
                </a:lnTo>
                <a:lnTo>
                  <a:pt x="197069" y="147575"/>
                </a:lnTo>
                <a:lnTo>
                  <a:pt x="198712" y="152351"/>
                </a:lnTo>
                <a:lnTo>
                  <a:pt x="199636" y="155710"/>
                </a:lnTo>
                <a:lnTo>
                  <a:pt x="199910" y="160498"/>
                </a:lnTo>
                <a:lnTo>
                  <a:pt x="200742" y="161755"/>
                </a:lnTo>
                <a:lnTo>
                  <a:pt x="202091" y="162593"/>
                </a:lnTo>
                <a:lnTo>
                  <a:pt x="207169" y="1642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9"/>
          <p:cNvSpPr/>
          <p:nvPr/>
        </p:nvSpPr>
        <p:spPr>
          <a:xfrm>
            <a:off x="4286471" y="2028825"/>
            <a:ext cx="170899" cy="200026"/>
          </a:xfrm>
          <a:custGeom>
            <a:avLst/>
            <a:gdLst/>
            <a:ahLst/>
            <a:cxnLst/>
            <a:rect l="0" t="0" r="0" b="0"/>
            <a:pathLst>
              <a:path w="170899" h="200026">
                <a:moveTo>
                  <a:pt x="71216" y="0"/>
                </a:moveTo>
                <a:lnTo>
                  <a:pt x="63631" y="3792"/>
                </a:lnTo>
                <a:lnTo>
                  <a:pt x="60603" y="5703"/>
                </a:lnTo>
                <a:lnTo>
                  <a:pt x="57791" y="7771"/>
                </a:lnTo>
                <a:lnTo>
                  <a:pt x="55122" y="9943"/>
                </a:lnTo>
                <a:lnTo>
                  <a:pt x="51756" y="12185"/>
                </a:lnTo>
                <a:lnTo>
                  <a:pt x="47924" y="14473"/>
                </a:lnTo>
                <a:lnTo>
                  <a:pt x="43782" y="16792"/>
                </a:lnTo>
                <a:lnTo>
                  <a:pt x="39433" y="18338"/>
                </a:lnTo>
                <a:lnTo>
                  <a:pt x="34946" y="19369"/>
                </a:lnTo>
                <a:lnTo>
                  <a:pt x="30367" y="20056"/>
                </a:lnTo>
                <a:lnTo>
                  <a:pt x="26521" y="21308"/>
                </a:lnTo>
                <a:lnTo>
                  <a:pt x="23163" y="22937"/>
                </a:lnTo>
                <a:lnTo>
                  <a:pt x="20131" y="24816"/>
                </a:lnTo>
                <a:lnTo>
                  <a:pt x="16522" y="26069"/>
                </a:lnTo>
                <a:lnTo>
                  <a:pt x="12528" y="26904"/>
                </a:lnTo>
                <a:lnTo>
                  <a:pt x="2297" y="28245"/>
                </a:lnTo>
                <a:lnTo>
                  <a:pt x="1458" y="29148"/>
                </a:lnTo>
                <a:lnTo>
                  <a:pt x="898" y="30545"/>
                </a:lnTo>
                <a:lnTo>
                  <a:pt x="0" y="34696"/>
                </a:lnTo>
                <a:lnTo>
                  <a:pt x="720" y="35037"/>
                </a:lnTo>
                <a:lnTo>
                  <a:pt x="3637" y="35415"/>
                </a:lnTo>
                <a:lnTo>
                  <a:pt x="4732" y="36310"/>
                </a:lnTo>
                <a:lnTo>
                  <a:pt x="5462" y="37700"/>
                </a:lnTo>
                <a:lnTo>
                  <a:pt x="6634" y="41842"/>
                </a:lnTo>
                <a:lnTo>
                  <a:pt x="6837" y="46352"/>
                </a:lnTo>
                <a:lnTo>
                  <a:pt x="7659" y="48364"/>
                </a:lnTo>
                <a:lnTo>
                  <a:pt x="10689" y="52716"/>
                </a:lnTo>
                <a:lnTo>
                  <a:pt x="12565" y="57296"/>
                </a:lnTo>
                <a:lnTo>
                  <a:pt x="13399" y="61977"/>
                </a:lnTo>
                <a:lnTo>
                  <a:pt x="13770" y="66703"/>
                </a:lnTo>
                <a:lnTo>
                  <a:pt x="14662" y="69075"/>
                </a:lnTo>
                <a:lnTo>
                  <a:pt x="17771" y="73827"/>
                </a:lnTo>
                <a:lnTo>
                  <a:pt x="19682" y="78585"/>
                </a:lnTo>
                <a:lnTo>
                  <a:pt x="20530" y="83345"/>
                </a:lnTo>
                <a:lnTo>
                  <a:pt x="20908" y="88107"/>
                </a:lnTo>
                <a:lnTo>
                  <a:pt x="21076" y="92869"/>
                </a:lnTo>
                <a:lnTo>
                  <a:pt x="21121" y="95250"/>
                </a:lnTo>
                <a:lnTo>
                  <a:pt x="21944" y="97631"/>
                </a:lnTo>
                <a:lnTo>
                  <a:pt x="24976" y="102393"/>
                </a:lnTo>
                <a:lnTo>
                  <a:pt x="27353" y="105745"/>
                </a:lnTo>
                <a:lnTo>
                  <a:pt x="27909" y="108645"/>
                </a:lnTo>
                <a:lnTo>
                  <a:pt x="28328" y="113969"/>
                </a:lnTo>
                <a:lnTo>
                  <a:pt x="32138" y="114201"/>
                </a:lnTo>
                <a:lnTo>
                  <a:pt x="33258" y="113440"/>
                </a:lnTo>
                <a:lnTo>
                  <a:pt x="34004" y="112139"/>
                </a:lnTo>
                <a:lnTo>
                  <a:pt x="34502" y="110478"/>
                </a:lnTo>
                <a:lnTo>
                  <a:pt x="36422" y="109371"/>
                </a:lnTo>
                <a:lnTo>
                  <a:pt x="39288" y="108632"/>
                </a:lnTo>
                <a:lnTo>
                  <a:pt x="42787" y="108140"/>
                </a:lnTo>
                <a:lnTo>
                  <a:pt x="45913" y="107019"/>
                </a:lnTo>
                <a:lnTo>
                  <a:pt x="48792" y="105477"/>
                </a:lnTo>
                <a:lnTo>
                  <a:pt x="51504" y="103655"/>
                </a:lnTo>
                <a:lnTo>
                  <a:pt x="54900" y="102441"/>
                </a:lnTo>
                <a:lnTo>
                  <a:pt x="58751" y="101631"/>
                </a:lnTo>
                <a:lnTo>
                  <a:pt x="62906" y="101091"/>
                </a:lnTo>
                <a:lnTo>
                  <a:pt x="66470" y="99938"/>
                </a:lnTo>
                <a:lnTo>
                  <a:pt x="69639" y="98375"/>
                </a:lnTo>
                <a:lnTo>
                  <a:pt x="72546" y="96540"/>
                </a:lnTo>
                <a:lnTo>
                  <a:pt x="76072" y="95316"/>
                </a:lnTo>
                <a:lnTo>
                  <a:pt x="80009" y="94500"/>
                </a:lnTo>
                <a:lnTo>
                  <a:pt x="84222" y="93956"/>
                </a:lnTo>
                <a:lnTo>
                  <a:pt x="87824" y="92800"/>
                </a:lnTo>
                <a:lnTo>
                  <a:pt x="91019" y="91235"/>
                </a:lnTo>
                <a:lnTo>
                  <a:pt x="93944" y="89398"/>
                </a:lnTo>
                <a:lnTo>
                  <a:pt x="97480" y="88174"/>
                </a:lnTo>
                <a:lnTo>
                  <a:pt x="101425" y="87357"/>
                </a:lnTo>
                <a:lnTo>
                  <a:pt x="105644" y="86813"/>
                </a:lnTo>
                <a:lnTo>
                  <a:pt x="109249" y="86450"/>
                </a:lnTo>
                <a:lnTo>
                  <a:pt x="112446" y="86208"/>
                </a:lnTo>
                <a:lnTo>
                  <a:pt x="115371" y="86047"/>
                </a:lnTo>
                <a:lnTo>
                  <a:pt x="118909" y="86733"/>
                </a:lnTo>
                <a:lnTo>
                  <a:pt x="122855" y="87985"/>
                </a:lnTo>
                <a:lnTo>
                  <a:pt x="127073" y="89613"/>
                </a:lnTo>
                <a:lnTo>
                  <a:pt x="130679" y="90698"/>
                </a:lnTo>
                <a:lnTo>
                  <a:pt x="133877" y="91421"/>
                </a:lnTo>
                <a:lnTo>
                  <a:pt x="136803" y="91904"/>
                </a:lnTo>
                <a:lnTo>
                  <a:pt x="139546" y="93019"/>
                </a:lnTo>
                <a:lnTo>
                  <a:pt x="144713" y="96375"/>
                </a:lnTo>
                <a:lnTo>
                  <a:pt x="149654" y="100512"/>
                </a:lnTo>
                <a:lnTo>
                  <a:pt x="154497" y="104997"/>
                </a:lnTo>
                <a:lnTo>
                  <a:pt x="159294" y="109636"/>
                </a:lnTo>
                <a:lnTo>
                  <a:pt x="160891" y="111984"/>
                </a:lnTo>
                <a:lnTo>
                  <a:pt x="162665" y="116710"/>
                </a:lnTo>
                <a:lnTo>
                  <a:pt x="165571" y="121456"/>
                </a:lnTo>
                <a:lnTo>
                  <a:pt x="167457" y="123833"/>
                </a:lnTo>
                <a:lnTo>
                  <a:pt x="168714" y="126212"/>
                </a:lnTo>
                <a:lnTo>
                  <a:pt x="170111" y="130971"/>
                </a:lnTo>
                <a:lnTo>
                  <a:pt x="170732" y="135732"/>
                </a:lnTo>
                <a:lnTo>
                  <a:pt x="170898" y="138113"/>
                </a:lnTo>
                <a:lnTo>
                  <a:pt x="170214" y="140494"/>
                </a:lnTo>
                <a:lnTo>
                  <a:pt x="167338" y="145256"/>
                </a:lnTo>
                <a:lnTo>
                  <a:pt x="166253" y="148431"/>
                </a:lnTo>
                <a:lnTo>
                  <a:pt x="165530" y="152135"/>
                </a:lnTo>
                <a:lnTo>
                  <a:pt x="165049" y="156192"/>
                </a:lnTo>
                <a:lnTo>
                  <a:pt x="163934" y="158897"/>
                </a:lnTo>
                <a:lnTo>
                  <a:pt x="162396" y="160700"/>
                </a:lnTo>
                <a:lnTo>
                  <a:pt x="158572" y="163497"/>
                </a:lnTo>
                <a:lnTo>
                  <a:pt x="154226" y="167386"/>
                </a:lnTo>
                <a:lnTo>
                  <a:pt x="149649" y="171760"/>
                </a:lnTo>
                <a:lnTo>
                  <a:pt x="147317" y="174038"/>
                </a:lnTo>
                <a:lnTo>
                  <a:pt x="144968" y="175556"/>
                </a:lnTo>
                <a:lnTo>
                  <a:pt x="140243" y="177244"/>
                </a:lnTo>
                <a:lnTo>
                  <a:pt x="135497" y="180110"/>
                </a:lnTo>
                <a:lnTo>
                  <a:pt x="130741" y="184030"/>
                </a:lnTo>
                <a:lnTo>
                  <a:pt x="125982" y="188418"/>
                </a:lnTo>
                <a:lnTo>
                  <a:pt x="122808" y="189906"/>
                </a:lnTo>
                <a:lnTo>
                  <a:pt x="119104" y="190897"/>
                </a:lnTo>
                <a:lnTo>
                  <a:pt x="115048" y="191559"/>
                </a:lnTo>
                <a:lnTo>
                  <a:pt x="111550" y="192793"/>
                </a:lnTo>
                <a:lnTo>
                  <a:pt x="108424" y="194410"/>
                </a:lnTo>
                <a:lnTo>
                  <a:pt x="105546" y="196281"/>
                </a:lnTo>
                <a:lnTo>
                  <a:pt x="100232" y="198361"/>
                </a:lnTo>
                <a:lnTo>
                  <a:pt x="97704" y="198915"/>
                </a:lnTo>
                <a:lnTo>
                  <a:pt x="94431" y="199285"/>
                </a:lnTo>
                <a:lnTo>
                  <a:pt x="90661" y="199532"/>
                </a:lnTo>
                <a:lnTo>
                  <a:pt x="49785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0"/>
          <p:cNvSpPr/>
          <p:nvPr/>
        </p:nvSpPr>
        <p:spPr>
          <a:xfrm>
            <a:off x="4536281" y="2114550"/>
            <a:ext cx="14288" cy="42863"/>
          </a:xfrm>
          <a:custGeom>
            <a:avLst/>
            <a:gdLst/>
            <a:ahLst/>
            <a:cxnLst/>
            <a:rect l="0" t="0" r="0" b="0"/>
            <a:pathLst>
              <a:path w="14288" h="42863">
                <a:moveTo>
                  <a:pt x="0" y="42862"/>
                </a:moveTo>
                <a:lnTo>
                  <a:pt x="0" y="25084"/>
                </a:lnTo>
                <a:lnTo>
                  <a:pt x="794" y="23073"/>
                </a:lnTo>
                <a:lnTo>
                  <a:pt x="2117" y="20938"/>
                </a:lnTo>
                <a:lnTo>
                  <a:pt x="3792" y="18721"/>
                </a:lnTo>
                <a:lnTo>
                  <a:pt x="4910" y="16449"/>
                </a:lnTo>
                <a:lnTo>
                  <a:pt x="5654" y="14141"/>
                </a:lnTo>
                <a:lnTo>
                  <a:pt x="6151" y="11808"/>
                </a:lnTo>
                <a:lnTo>
                  <a:pt x="7276" y="10253"/>
                </a:lnTo>
                <a:lnTo>
                  <a:pt x="8819" y="9217"/>
                </a:lnTo>
                <a:lnTo>
                  <a:pt x="10642" y="8525"/>
                </a:lnTo>
                <a:lnTo>
                  <a:pt x="11857" y="7271"/>
                </a:lnTo>
                <a:lnTo>
                  <a:pt x="12667" y="5641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1"/>
          <p:cNvSpPr/>
          <p:nvPr/>
        </p:nvSpPr>
        <p:spPr>
          <a:xfrm>
            <a:off x="4514850" y="1886376"/>
            <a:ext cx="225293" cy="221021"/>
          </a:xfrm>
          <a:custGeom>
            <a:avLst/>
            <a:gdLst/>
            <a:ahLst/>
            <a:cxnLst/>
            <a:rect l="0" t="0" r="0" b="0"/>
            <a:pathLst>
              <a:path w="225293" h="221021">
                <a:moveTo>
                  <a:pt x="0" y="78155"/>
                </a:moveTo>
                <a:lnTo>
                  <a:pt x="0" y="74363"/>
                </a:lnTo>
                <a:lnTo>
                  <a:pt x="794" y="73245"/>
                </a:lnTo>
                <a:lnTo>
                  <a:pt x="2116" y="72500"/>
                </a:lnTo>
                <a:lnTo>
                  <a:pt x="3792" y="72004"/>
                </a:lnTo>
                <a:lnTo>
                  <a:pt x="9887" y="67219"/>
                </a:lnTo>
                <a:lnTo>
                  <a:pt x="13735" y="63721"/>
                </a:lnTo>
                <a:lnTo>
                  <a:pt x="17094" y="59801"/>
                </a:lnTo>
                <a:lnTo>
                  <a:pt x="20127" y="55600"/>
                </a:lnTo>
                <a:lnTo>
                  <a:pt x="22943" y="51212"/>
                </a:lnTo>
                <a:lnTo>
                  <a:pt x="27202" y="47493"/>
                </a:lnTo>
                <a:lnTo>
                  <a:pt x="32422" y="44220"/>
                </a:lnTo>
                <a:lnTo>
                  <a:pt x="38283" y="41244"/>
                </a:lnTo>
                <a:lnTo>
                  <a:pt x="44572" y="37673"/>
                </a:lnTo>
                <a:lnTo>
                  <a:pt x="51146" y="33704"/>
                </a:lnTo>
                <a:lnTo>
                  <a:pt x="57910" y="29471"/>
                </a:lnTo>
                <a:lnTo>
                  <a:pt x="64800" y="25855"/>
                </a:lnTo>
                <a:lnTo>
                  <a:pt x="71775" y="22651"/>
                </a:lnTo>
                <a:lnTo>
                  <a:pt x="78806" y="19721"/>
                </a:lnTo>
                <a:lnTo>
                  <a:pt x="85874" y="16974"/>
                </a:lnTo>
                <a:lnTo>
                  <a:pt x="100079" y="11805"/>
                </a:lnTo>
                <a:lnTo>
                  <a:pt x="121464" y="4432"/>
                </a:lnTo>
                <a:lnTo>
                  <a:pt x="127807" y="2813"/>
                </a:lnTo>
                <a:lnTo>
                  <a:pt x="133623" y="1733"/>
                </a:lnTo>
                <a:lnTo>
                  <a:pt x="139088" y="1013"/>
                </a:lnTo>
                <a:lnTo>
                  <a:pt x="144319" y="533"/>
                </a:lnTo>
                <a:lnTo>
                  <a:pt x="149394" y="213"/>
                </a:lnTo>
                <a:lnTo>
                  <a:pt x="154364" y="0"/>
                </a:lnTo>
                <a:lnTo>
                  <a:pt x="157678" y="652"/>
                </a:lnTo>
                <a:lnTo>
                  <a:pt x="159887" y="1880"/>
                </a:lnTo>
                <a:lnTo>
                  <a:pt x="161361" y="3492"/>
                </a:lnTo>
                <a:lnTo>
                  <a:pt x="163929" y="4567"/>
                </a:lnTo>
                <a:lnTo>
                  <a:pt x="167230" y="5284"/>
                </a:lnTo>
                <a:lnTo>
                  <a:pt x="171018" y="5762"/>
                </a:lnTo>
                <a:lnTo>
                  <a:pt x="173543" y="6874"/>
                </a:lnTo>
                <a:lnTo>
                  <a:pt x="175226" y="8409"/>
                </a:lnTo>
                <a:lnTo>
                  <a:pt x="177891" y="12232"/>
                </a:lnTo>
                <a:lnTo>
                  <a:pt x="181721" y="16577"/>
                </a:lnTo>
                <a:lnTo>
                  <a:pt x="183059" y="18846"/>
                </a:lnTo>
                <a:lnTo>
                  <a:pt x="184547" y="23485"/>
                </a:lnTo>
                <a:lnTo>
                  <a:pt x="184150" y="26627"/>
                </a:lnTo>
                <a:lnTo>
                  <a:pt x="183091" y="30309"/>
                </a:lnTo>
                <a:lnTo>
                  <a:pt x="181592" y="34352"/>
                </a:lnTo>
                <a:lnTo>
                  <a:pt x="180593" y="38634"/>
                </a:lnTo>
                <a:lnTo>
                  <a:pt x="179926" y="43076"/>
                </a:lnTo>
                <a:lnTo>
                  <a:pt x="179482" y="47625"/>
                </a:lnTo>
                <a:lnTo>
                  <a:pt x="178392" y="51452"/>
                </a:lnTo>
                <a:lnTo>
                  <a:pt x="175064" y="57820"/>
                </a:lnTo>
                <a:lnTo>
                  <a:pt x="173066" y="61423"/>
                </a:lnTo>
                <a:lnTo>
                  <a:pt x="168729" y="69660"/>
                </a:lnTo>
                <a:lnTo>
                  <a:pt x="164155" y="76496"/>
                </a:lnTo>
                <a:lnTo>
                  <a:pt x="159476" y="82180"/>
                </a:lnTo>
                <a:lnTo>
                  <a:pt x="154751" y="87352"/>
                </a:lnTo>
                <a:lnTo>
                  <a:pt x="147628" y="94727"/>
                </a:lnTo>
                <a:lnTo>
                  <a:pt x="137141" y="105310"/>
                </a:lnTo>
                <a:lnTo>
                  <a:pt x="136671" y="106577"/>
                </a:lnTo>
                <a:lnTo>
                  <a:pt x="135854" y="112756"/>
                </a:lnTo>
                <a:lnTo>
                  <a:pt x="136607" y="113128"/>
                </a:lnTo>
                <a:lnTo>
                  <a:pt x="141459" y="113653"/>
                </a:lnTo>
                <a:lnTo>
                  <a:pt x="147923" y="113808"/>
                </a:lnTo>
                <a:lnTo>
                  <a:pt x="166698" y="113871"/>
                </a:lnTo>
                <a:lnTo>
                  <a:pt x="169076" y="114666"/>
                </a:lnTo>
                <a:lnTo>
                  <a:pt x="173834" y="117665"/>
                </a:lnTo>
                <a:lnTo>
                  <a:pt x="180711" y="119527"/>
                </a:lnTo>
                <a:lnTo>
                  <a:pt x="184768" y="120024"/>
                </a:lnTo>
                <a:lnTo>
                  <a:pt x="188266" y="121149"/>
                </a:lnTo>
                <a:lnTo>
                  <a:pt x="194269" y="124515"/>
                </a:lnTo>
                <a:lnTo>
                  <a:pt x="199583" y="128657"/>
                </a:lnTo>
                <a:lnTo>
                  <a:pt x="202112" y="130873"/>
                </a:lnTo>
                <a:lnTo>
                  <a:pt x="204591" y="132350"/>
                </a:lnTo>
                <a:lnTo>
                  <a:pt x="209463" y="133992"/>
                </a:lnTo>
                <a:lnTo>
                  <a:pt x="214273" y="136838"/>
                </a:lnTo>
                <a:lnTo>
                  <a:pt x="216668" y="138708"/>
                </a:lnTo>
                <a:lnTo>
                  <a:pt x="218264" y="141543"/>
                </a:lnTo>
                <a:lnTo>
                  <a:pt x="219328" y="145020"/>
                </a:lnTo>
                <a:lnTo>
                  <a:pt x="220037" y="148925"/>
                </a:lnTo>
                <a:lnTo>
                  <a:pt x="222942" y="155381"/>
                </a:lnTo>
                <a:lnTo>
                  <a:pt x="224828" y="158214"/>
                </a:lnTo>
                <a:lnTo>
                  <a:pt x="225292" y="160896"/>
                </a:lnTo>
                <a:lnTo>
                  <a:pt x="224807" y="163478"/>
                </a:lnTo>
                <a:lnTo>
                  <a:pt x="222945" y="168464"/>
                </a:lnTo>
                <a:lnTo>
                  <a:pt x="222118" y="173325"/>
                </a:lnTo>
                <a:lnTo>
                  <a:pt x="221103" y="175733"/>
                </a:lnTo>
                <a:lnTo>
                  <a:pt x="217859" y="180525"/>
                </a:lnTo>
                <a:lnTo>
                  <a:pt x="213772" y="185301"/>
                </a:lnTo>
                <a:lnTo>
                  <a:pt x="211571" y="187685"/>
                </a:lnTo>
                <a:lnTo>
                  <a:pt x="203754" y="191657"/>
                </a:lnTo>
                <a:lnTo>
                  <a:pt x="192192" y="196685"/>
                </a:lnTo>
                <a:lnTo>
                  <a:pt x="178134" y="202419"/>
                </a:lnTo>
                <a:lnTo>
                  <a:pt x="167175" y="206241"/>
                </a:lnTo>
                <a:lnTo>
                  <a:pt x="158281" y="208789"/>
                </a:lnTo>
                <a:lnTo>
                  <a:pt x="150764" y="210488"/>
                </a:lnTo>
                <a:lnTo>
                  <a:pt x="144166" y="212415"/>
                </a:lnTo>
                <a:lnTo>
                  <a:pt x="138179" y="214493"/>
                </a:lnTo>
                <a:lnTo>
                  <a:pt x="132601" y="216672"/>
                </a:lnTo>
                <a:lnTo>
                  <a:pt x="128088" y="218124"/>
                </a:lnTo>
                <a:lnTo>
                  <a:pt x="124285" y="219093"/>
                </a:lnTo>
                <a:lnTo>
                  <a:pt x="117944" y="220169"/>
                </a:lnTo>
                <a:lnTo>
                  <a:pt x="112480" y="220647"/>
                </a:lnTo>
                <a:lnTo>
                  <a:pt x="107405" y="220860"/>
                </a:lnTo>
                <a:lnTo>
                  <a:pt x="101472" y="220996"/>
                </a:lnTo>
                <a:lnTo>
                  <a:pt x="96653" y="221020"/>
                </a:lnTo>
                <a:lnTo>
                  <a:pt x="95391" y="220229"/>
                </a:lnTo>
                <a:lnTo>
                  <a:pt x="94550" y="218909"/>
                </a:lnTo>
                <a:lnTo>
                  <a:pt x="93989" y="217234"/>
                </a:lnTo>
                <a:lnTo>
                  <a:pt x="92822" y="216118"/>
                </a:lnTo>
                <a:lnTo>
                  <a:pt x="91250" y="215374"/>
                </a:lnTo>
                <a:lnTo>
                  <a:pt x="85725" y="213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2"/>
          <p:cNvSpPr/>
          <p:nvPr/>
        </p:nvSpPr>
        <p:spPr>
          <a:xfrm>
            <a:off x="5729287" y="1950243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85725" y="0"/>
                </a:moveTo>
                <a:lnTo>
                  <a:pt x="81933" y="3793"/>
                </a:lnTo>
                <a:lnTo>
                  <a:pt x="80816" y="5704"/>
                </a:lnTo>
                <a:lnTo>
                  <a:pt x="79574" y="9943"/>
                </a:lnTo>
                <a:lnTo>
                  <a:pt x="79022" y="14474"/>
                </a:lnTo>
                <a:lnTo>
                  <a:pt x="78876" y="16793"/>
                </a:lnTo>
                <a:lnTo>
                  <a:pt x="77984" y="19927"/>
                </a:lnTo>
                <a:lnTo>
                  <a:pt x="76596" y="23603"/>
                </a:lnTo>
                <a:lnTo>
                  <a:pt x="74876" y="27642"/>
                </a:lnTo>
                <a:lnTo>
                  <a:pt x="73730" y="31922"/>
                </a:lnTo>
                <a:lnTo>
                  <a:pt x="72966" y="36363"/>
                </a:lnTo>
                <a:lnTo>
                  <a:pt x="72456" y="40911"/>
                </a:lnTo>
                <a:lnTo>
                  <a:pt x="68148" y="51086"/>
                </a:lnTo>
                <a:lnTo>
                  <a:pt x="61307" y="65014"/>
                </a:lnTo>
                <a:lnTo>
                  <a:pt x="36981" y="112149"/>
                </a:lnTo>
                <a:lnTo>
                  <a:pt x="33385" y="118422"/>
                </a:lnTo>
                <a:lnTo>
                  <a:pt x="30195" y="123398"/>
                </a:lnTo>
                <a:lnTo>
                  <a:pt x="27274" y="127509"/>
                </a:lnTo>
                <a:lnTo>
                  <a:pt x="24532" y="131044"/>
                </a:lnTo>
                <a:lnTo>
                  <a:pt x="21911" y="134194"/>
                </a:lnTo>
                <a:lnTo>
                  <a:pt x="19370" y="137088"/>
                </a:lnTo>
                <a:lnTo>
                  <a:pt x="17676" y="140604"/>
                </a:lnTo>
                <a:lnTo>
                  <a:pt x="16547" y="144536"/>
                </a:lnTo>
                <a:lnTo>
                  <a:pt x="15794" y="148745"/>
                </a:lnTo>
                <a:lnTo>
                  <a:pt x="14498" y="151551"/>
                </a:lnTo>
                <a:lnTo>
                  <a:pt x="12840" y="153422"/>
                </a:lnTo>
                <a:lnTo>
                  <a:pt x="10942" y="154669"/>
                </a:lnTo>
                <a:lnTo>
                  <a:pt x="9676" y="156294"/>
                </a:lnTo>
                <a:lnTo>
                  <a:pt x="8832" y="158171"/>
                </a:lnTo>
                <a:lnTo>
                  <a:pt x="8269" y="160216"/>
                </a:lnTo>
                <a:lnTo>
                  <a:pt x="7100" y="162373"/>
                </a:lnTo>
                <a:lnTo>
                  <a:pt x="5528" y="164605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3"/>
          <p:cNvSpPr/>
          <p:nvPr/>
        </p:nvSpPr>
        <p:spPr>
          <a:xfrm>
            <a:off x="5850829" y="1993106"/>
            <a:ext cx="149922" cy="100013"/>
          </a:xfrm>
          <a:custGeom>
            <a:avLst/>
            <a:gdLst/>
            <a:ahLst/>
            <a:cxnLst/>
            <a:rect l="0" t="0" r="0" b="0"/>
            <a:pathLst>
              <a:path w="149922" h="100013">
                <a:moveTo>
                  <a:pt x="49908" y="0"/>
                </a:moveTo>
                <a:lnTo>
                  <a:pt x="49908" y="3792"/>
                </a:lnTo>
                <a:lnTo>
                  <a:pt x="49114" y="5703"/>
                </a:lnTo>
                <a:lnTo>
                  <a:pt x="47792" y="7771"/>
                </a:lnTo>
                <a:lnTo>
                  <a:pt x="46116" y="9943"/>
                </a:lnTo>
                <a:lnTo>
                  <a:pt x="44999" y="12185"/>
                </a:lnTo>
                <a:lnTo>
                  <a:pt x="44254" y="14473"/>
                </a:lnTo>
                <a:lnTo>
                  <a:pt x="43757" y="16792"/>
                </a:lnTo>
                <a:lnTo>
                  <a:pt x="42632" y="19132"/>
                </a:lnTo>
                <a:lnTo>
                  <a:pt x="41089" y="21486"/>
                </a:lnTo>
                <a:lnTo>
                  <a:pt x="39266" y="23849"/>
                </a:lnTo>
                <a:lnTo>
                  <a:pt x="37257" y="26218"/>
                </a:lnTo>
                <a:lnTo>
                  <a:pt x="35124" y="28591"/>
                </a:lnTo>
                <a:lnTo>
                  <a:pt x="30637" y="33345"/>
                </a:lnTo>
                <a:lnTo>
                  <a:pt x="18923" y="45244"/>
                </a:lnTo>
                <a:lnTo>
                  <a:pt x="16551" y="46832"/>
                </a:lnTo>
                <a:lnTo>
                  <a:pt x="14177" y="47890"/>
                </a:lnTo>
                <a:lnTo>
                  <a:pt x="11799" y="48595"/>
                </a:lnTo>
                <a:lnTo>
                  <a:pt x="10215" y="49859"/>
                </a:lnTo>
                <a:lnTo>
                  <a:pt x="9158" y="51496"/>
                </a:lnTo>
                <a:lnTo>
                  <a:pt x="8454" y="53380"/>
                </a:lnTo>
                <a:lnTo>
                  <a:pt x="7191" y="55431"/>
                </a:lnTo>
                <a:lnTo>
                  <a:pt x="5555" y="57591"/>
                </a:lnTo>
                <a:lnTo>
                  <a:pt x="0" y="64177"/>
                </a:lnTo>
                <a:lnTo>
                  <a:pt x="2062" y="66358"/>
                </a:lnTo>
                <a:lnTo>
                  <a:pt x="6061" y="70434"/>
                </a:lnTo>
                <a:lnTo>
                  <a:pt x="8724" y="70992"/>
                </a:lnTo>
                <a:lnTo>
                  <a:pt x="13110" y="71349"/>
                </a:lnTo>
                <a:lnTo>
                  <a:pt x="15057" y="72172"/>
                </a:lnTo>
                <a:lnTo>
                  <a:pt x="21454" y="75204"/>
                </a:lnTo>
                <a:lnTo>
                  <a:pt x="24589" y="76330"/>
                </a:lnTo>
                <a:lnTo>
                  <a:pt x="27472" y="77080"/>
                </a:lnTo>
                <a:lnTo>
                  <a:pt x="30188" y="77580"/>
                </a:lnTo>
                <a:lnTo>
                  <a:pt x="64350" y="82077"/>
                </a:lnTo>
                <a:lnTo>
                  <a:pt x="75411" y="83293"/>
                </a:lnTo>
                <a:lnTo>
                  <a:pt x="84372" y="84104"/>
                </a:lnTo>
                <a:lnTo>
                  <a:pt x="91934" y="84644"/>
                </a:lnTo>
                <a:lnTo>
                  <a:pt x="97769" y="85798"/>
                </a:lnTo>
                <a:lnTo>
                  <a:pt x="102453" y="87361"/>
                </a:lnTo>
                <a:lnTo>
                  <a:pt x="106370" y="89197"/>
                </a:lnTo>
                <a:lnTo>
                  <a:pt x="110567" y="90421"/>
                </a:lnTo>
                <a:lnTo>
                  <a:pt x="114954" y="91237"/>
                </a:lnTo>
                <a:lnTo>
                  <a:pt x="119466" y="91781"/>
                </a:lnTo>
                <a:lnTo>
                  <a:pt x="123268" y="92143"/>
                </a:lnTo>
                <a:lnTo>
                  <a:pt x="126596" y="92385"/>
                </a:lnTo>
                <a:lnTo>
                  <a:pt x="129608" y="92546"/>
                </a:lnTo>
                <a:lnTo>
                  <a:pt x="132410" y="93448"/>
                </a:lnTo>
                <a:lnTo>
                  <a:pt x="135072" y="94842"/>
                </a:lnTo>
                <a:lnTo>
                  <a:pt x="137640" y="96565"/>
                </a:lnTo>
                <a:lnTo>
                  <a:pt x="140146" y="97714"/>
                </a:lnTo>
                <a:lnTo>
                  <a:pt x="142610" y="98480"/>
                </a:lnTo>
                <a:lnTo>
                  <a:pt x="149921" y="10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4"/>
          <p:cNvSpPr/>
          <p:nvPr/>
        </p:nvSpPr>
        <p:spPr>
          <a:xfrm>
            <a:off x="5922168" y="2028825"/>
            <a:ext cx="57151" cy="150019"/>
          </a:xfrm>
          <a:custGeom>
            <a:avLst/>
            <a:gdLst/>
            <a:ahLst/>
            <a:cxnLst/>
            <a:rect l="0" t="0" r="0" b="0"/>
            <a:pathLst>
              <a:path w="57151" h="150019">
                <a:moveTo>
                  <a:pt x="57150" y="0"/>
                </a:moveTo>
                <a:lnTo>
                  <a:pt x="57150" y="6150"/>
                </a:lnTo>
                <a:lnTo>
                  <a:pt x="56357" y="7275"/>
                </a:lnTo>
                <a:lnTo>
                  <a:pt x="55034" y="8819"/>
                </a:lnTo>
                <a:lnTo>
                  <a:pt x="53359" y="10641"/>
                </a:lnTo>
                <a:lnTo>
                  <a:pt x="51447" y="13444"/>
                </a:lnTo>
                <a:lnTo>
                  <a:pt x="49380" y="16900"/>
                </a:lnTo>
                <a:lnTo>
                  <a:pt x="47207" y="20792"/>
                </a:lnTo>
                <a:lnTo>
                  <a:pt x="45759" y="24180"/>
                </a:lnTo>
                <a:lnTo>
                  <a:pt x="44794" y="27232"/>
                </a:lnTo>
                <a:lnTo>
                  <a:pt x="44150" y="30061"/>
                </a:lnTo>
                <a:lnTo>
                  <a:pt x="42927" y="33534"/>
                </a:lnTo>
                <a:lnTo>
                  <a:pt x="41318" y="37437"/>
                </a:lnTo>
                <a:lnTo>
                  <a:pt x="39452" y="41627"/>
                </a:lnTo>
                <a:lnTo>
                  <a:pt x="38208" y="45214"/>
                </a:lnTo>
                <a:lnTo>
                  <a:pt x="37378" y="48398"/>
                </a:lnTo>
                <a:lnTo>
                  <a:pt x="36826" y="51316"/>
                </a:lnTo>
                <a:lnTo>
                  <a:pt x="35663" y="54848"/>
                </a:lnTo>
                <a:lnTo>
                  <a:pt x="34094" y="58790"/>
                </a:lnTo>
                <a:lnTo>
                  <a:pt x="32254" y="63006"/>
                </a:lnTo>
                <a:lnTo>
                  <a:pt x="31028" y="67404"/>
                </a:lnTo>
                <a:lnTo>
                  <a:pt x="30210" y="71923"/>
                </a:lnTo>
                <a:lnTo>
                  <a:pt x="29665" y="76524"/>
                </a:lnTo>
                <a:lnTo>
                  <a:pt x="28508" y="81178"/>
                </a:lnTo>
                <a:lnTo>
                  <a:pt x="26943" y="85869"/>
                </a:lnTo>
                <a:lnTo>
                  <a:pt x="25106" y="90583"/>
                </a:lnTo>
                <a:lnTo>
                  <a:pt x="23088" y="94520"/>
                </a:lnTo>
                <a:lnTo>
                  <a:pt x="20948" y="97938"/>
                </a:lnTo>
                <a:lnTo>
                  <a:pt x="18728" y="101011"/>
                </a:lnTo>
                <a:lnTo>
                  <a:pt x="17248" y="104647"/>
                </a:lnTo>
                <a:lnTo>
                  <a:pt x="16262" y="108658"/>
                </a:lnTo>
                <a:lnTo>
                  <a:pt x="15604" y="112920"/>
                </a:lnTo>
                <a:lnTo>
                  <a:pt x="14371" y="116555"/>
                </a:lnTo>
                <a:lnTo>
                  <a:pt x="12756" y="119772"/>
                </a:lnTo>
                <a:lnTo>
                  <a:pt x="10886" y="122710"/>
                </a:lnTo>
                <a:lnTo>
                  <a:pt x="9639" y="125463"/>
                </a:lnTo>
                <a:lnTo>
                  <a:pt x="8807" y="128092"/>
                </a:lnTo>
                <a:lnTo>
                  <a:pt x="8253" y="130638"/>
                </a:lnTo>
                <a:lnTo>
                  <a:pt x="7089" y="133130"/>
                </a:lnTo>
                <a:lnTo>
                  <a:pt x="5520" y="135584"/>
                </a:lnTo>
                <a:lnTo>
                  <a:pt x="3681" y="138014"/>
                </a:lnTo>
                <a:lnTo>
                  <a:pt x="2454" y="140428"/>
                </a:lnTo>
                <a:lnTo>
                  <a:pt x="1636" y="142831"/>
                </a:lnTo>
                <a:lnTo>
                  <a:pt x="0" y="1500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5"/>
          <p:cNvSpPr/>
          <p:nvPr/>
        </p:nvSpPr>
        <p:spPr>
          <a:xfrm>
            <a:off x="6029352" y="2050256"/>
            <a:ext cx="161031" cy="128588"/>
          </a:xfrm>
          <a:custGeom>
            <a:avLst/>
            <a:gdLst/>
            <a:ahLst/>
            <a:cxnLst/>
            <a:rect l="0" t="0" r="0" b="0"/>
            <a:pathLst>
              <a:path w="161031" h="128588">
                <a:moveTo>
                  <a:pt x="71410" y="0"/>
                </a:moveTo>
                <a:lnTo>
                  <a:pt x="60561" y="0"/>
                </a:lnTo>
                <a:lnTo>
                  <a:pt x="59415" y="794"/>
                </a:lnTo>
                <a:lnTo>
                  <a:pt x="58651" y="2116"/>
                </a:lnTo>
                <a:lnTo>
                  <a:pt x="58141" y="3792"/>
                </a:lnTo>
                <a:lnTo>
                  <a:pt x="55459" y="7771"/>
                </a:lnTo>
                <a:lnTo>
                  <a:pt x="53632" y="9943"/>
                </a:lnTo>
                <a:lnTo>
                  <a:pt x="51621" y="12185"/>
                </a:lnTo>
                <a:lnTo>
                  <a:pt x="47269" y="16793"/>
                </a:lnTo>
                <a:lnTo>
                  <a:pt x="28535" y="35723"/>
                </a:lnTo>
                <a:lnTo>
                  <a:pt x="11878" y="52388"/>
                </a:lnTo>
                <a:lnTo>
                  <a:pt x="10291" y="54769"/>
                </a:lnTo>
                <a:lnTo>
                  <a:pt x="9233" y="57150"/>
                </a:lnTo>
                <a:lnTo>
                  <a:pt x="8527" y="59531"/>
                </a:lnTo>
                <a:lnTo>
                  <a:pt x="8057" y="62706"/>
                </a:lnTo>
                <a:lnTo>
                  <a:pt x="7743" y="66410"/>
                </a:lnTo>
                <a:lnTo>
                  <a:pt x="7534" y="70467"/>
                </a:lnTo>
                <a:lnTo>
                  <a:pt x="6602" y="73966"/>
                </a:lnTo>
                <a:lnTo>
                  <a:pt x="5185" y="77092"/>
                </a:lnTo>
                <a:lnTo>
                  <a:pt x="3448" y="79969"/>
                </a:lnTo>
                <a:lnTo>
                  <a:pt x="2289" y="82682"/>
                </a:lnTo>
                <a:lnTo>
                  <a:pt x="1517" y="85283"/>
                </a:lnTo>
                <a:lnTo>
                  <a:pt x="1002" y="87812"/>
                </a:lnTo>
                <a:lnTo>
                  <a:pt x="659" y="90291"/>
                </a:lnTo>
                <a:lnTo>
                  <a:pt x="430" y="92738"/>
                </a:lnTo>
                <a:lnTo>
                  <a:pt x="63" y="98576"/>
                </a:lnTo>
                <a:lnTo>
                  <a:pt x="12" y="101490"/>
                </a:lnTo>
                <a:lnTo>
                  <a:pt x="0" y="103379"/>
                </a:lnTo>
                <a:lnTo>
                  <a:pt x="784" y="105432"/>
                </a:lnTo>
                <a:lnTo>
                  <a:pt x="2101" y="107594"/>
                </a:lnTo>
                <a:lnTo>
                  <a:pt x="3773" y="109829"/>
                </a:lnTo>
                <a:lnTo>
                  <a:pt x="4887" y="112113"/>
                </a:lnTo>
                <a:lnTo>
                  <a:pt x="5630" y="114430"/>
                </a:lnTo>
                <a:lnTo>
                  <a:pt x="6822" y="120058"/>
                </a:lnTo>
                <a:lnTo>
                  <a:pt x="9103" y="122945"/>
                </a:lnTo>
                <a:lnTo>
                  <a:pt x="10821" y="124825"/>
                </a:lnTo>
                <a:lnTo>
                  <a:pt x="12762" y="126079"/>
                </a:lnTo>
                <a:lnTo>
                  <a:pt x="17034" y="127473"/>
                </a:lnTo>
                <a:lnTo>
                  <a:pt x="21578" y="128092"/>
                </a:lnTo>
                <a:lnTo>
                  <a:pt x="26244" y="128367"/>
                </a:lnTo>
                <a:lnTo>
                  <a:pt x="30963" y="128490"/>
                </a:lnTo>
                <a:lnTo>
                  <a:pt x="79648" y="128587"/>
                </a:lnTo>
                <a:lnTo>
                  <a:pt x="83252" y="127793"/>
                </a:lnTo>
                <a:lnTo>
                  <a:pt x="87242" y="126471"/>
                </a:lnTo>
                <a:lnTo>
                  <a:pt x="91490" y="124795"/>
                </a:lnTo>
                <a:lnTo>
                  <a:pt x="95116" y="122884"/>
                </a:lnTo>
                <a:lnTo>
                  <a:pt x="98326" y="120816"/>
                </a:lnTo>
                <a:lnTo>
                  <a:pt x="101261" y="118644"/>
                </a:lnTo>
                <a:lnTo>
                  <a:pt x="104011" y="117196"/>
                </a:lnTo>
                <a:lnTo>
                  <a:pt x="106638" y="116231"/>
                </a:lnTo>
                <a:lnTo>
                  <a:pt x="109183" y="115587"/>
                </a:lnTo>
                <a:lnTo>
                  <a:pt x="112466" y="114364"/>
                </a:lnTo>
                <a:lnTo>
                  <a:pt x="116244" y="112755"/>
                </a:lnTo>
                <a:lnTo>
                  <a:pt x="120350" y="110889"/>
                </a:lnTo>
                <a:lnTo>
                  <a:pt x="123880" y="109645"/>
                </a:lnTo>
                <a:lnTo>
                  <a:pt x="127028" y="108815"/>
                </a:lnTo>
                <a:lnTo>
                  <a:pt x="129920" y="108262"/>
                </a:lnTo>
                <a:lnTo>
                  <a:pt x="132642" y="107100"/>
                </a:lnTo>
                <a:lnTo>
                  <a:pt x="135250" y="105531"/>
                </a:lnTo>
                <a:lnTo>
                  <a:pt x="140265" y="101671"/>
                </a:lnTo>
                <a:lnTo>
                  <a:pt x="142714" y="99531"/>
                </a:lnTo>
                <a:lnTo>
                  <a:pt x="145140" y="97310"/>
                </a:lnTo>
                <a:lnTo>
                  <a:pt x="146757" y="95036"/>
                </a:lnTo>
                <a:lnTo>
                  <a:pt x="147835" y="92726"/>
                </a:lnTo>
                <a:lnTo>
                  <a:pt x="148554" y="90392"/>
                </a:lnTo>
                <a:lnTo>
                  <a:pt x="149827" y="88043"/>
                </a:lnTo>
                <a:lnTo>
                  <a:pt x="151469" y="85683"/>
                </a:lnTo>
                <a:lnTo>
                  <a:pt x="153358" y="83315"/>
                </a:lnTo>
                <a:lnTo>
                  <a:pt x="154617" y="80150"/>
                </a:lnTo>
                <a:lnTo>
                  <a:pt x="155456" y="76452"/>
                </a:lnTo>
                <a:lnTo>
                  <a:pt x="156017" y="72399"/>
                </a:lnTo>
                <a:lnTo>
                  <a:pt x="157183" y="67316"/>
                </a:lnTo>
                <a:lnTo>
                  <a:pt x="158755" y="61546"/>
                </a:lnTo>
                <a:lnTo>
                  <a:pt x="160596" y="55318"/>
                </a:lnTo>
                <a:lnTo>
                  <a:pt x="161030" y="50373"/>
                </a:lnTo>
                <a:lnTo>
                  <a:pt x="160526" y="46282"/>
                </a:lnTo>
                <a:lnTo>
                  <a:pt x="159395" y="42761"/>
                </a:lnTo>
                <a:lnTo>
                  <a:pt x="157848" y="40413"/>
                </a:lnTo>
                <a:lnTo>
                  <a:pt x="156023" y="38848"/>
                </a:lnTo>
                <a:lnTo>
                  <a:pt x="154013" y="37805"/>
                </a:lnTo>
                <a:lnTo>
                  <a:pt x="152672" y="36316"/>
                </a:lnTo>
                <a:lnTo>
                  <a:pt x="151779" y="34529"/>
                </a:lnTo>
                <a:lnTo>
                  <a:pt x="151183" y="32544"/>
                </a:lnTo>
                <a:lnTo>
                  <a:pt x="149992" y="30427"/>
                </a:lnTo>
                <a:lnTo>
                  <a:pt x="148405" y="28222"/>
                </a:lnTo>
                <a:lnTo>
                  <a:pt x="146552" y="25959"/>
                </a:lnTo>
                <a:lnTo>
                  <a:pt x="144524" y="24449"/>
                </a:lnTo>
                <a:lnTo>
                  <a:pt x="140153" y="22773"/>
                </a:lnTo>
                <a:lnTo>
                  <a:pt x="135565" y="19911"/>
                </a:lnTo>
                <a:lnTo>
                  <a:pt x="133230" y="18036"/>
                </a:lnTo>
                <a:lnTo>
                  <a:pt x="130085" y="16787"/>
                </a:lnTo>
                <a:lnTo>
                  <a:pt x="126402" y="15954"/>
                </a:lnTo>
                <a:lnTo>
                  <a:pt x="122359" y="15398"/>
                </a:lnTo>
                <a:lnTo>
                  <a:pt x="118870" y="14234"/>
                </a:lnTo>
                <a:lnTo>
                  <a:pt x="115750" y="12664"/>
                </a:lnTo>
                <a:lnTo>
                  <a:pt x="112877" y="10824"/>
                </a:lnTo>
                <a:lnTo>
                  <a:pt x="110167" y="9597"/>
                </a:lnTo>
                <a:lnTo>
                  <a:pt x="107567" y="8779"/>
                </a:lnTo>
                <a:lnTo>
                  <a:pt x="102561" y="7871"/>
                </a:lnTo>
                <a:lnTo>
                  <a:pt x="97691" y="7467"/>
                </a:lnTo>
                <a:lnTo>
                  <a:pt x="95281" y="6565"/>
                </a:lnTo>
                <a:lnTo>
                  <a:pt x="90485" y="3447"/>
                </a:lnTo>
                <a:lnTo>
                  <a:pt x="85709" y="1532"/>
                </a:lnTo>
                <a:lnTo>
                  <a:pt x="79967" y="303"/>
                </a:lnTo>
                <a:lnTo>
                  <a:pt x="75181" y="89"/>
                </a:lnTo>
                <a:lnTo>
                  <a:pt x="71362" y="17"/>
                </a:lnTo>
                <a:lnTo>
                  <a:pt x="6426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6"/>
          <p:cNvSpPr/>
          <p:nvPr/>
        </p:nvSpPr>
        <p:spPr>
          <a:xfrm>
            <a:off x="5172075" y="2878931"/>
            <a:ext cx="35719" cy="171451"/>
          </a:xfrm>
          <a:custGeom>
            <a:avLst/>
            <a:gdLst/>
            <a:ahLst/>
            <a:cxnLst/>
            <a:rect l="0" t="0" r="0" b="0"/>
            <a:pathLst>
              <a:path w="35719" h="171451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2" y="17000"/>
                </a:lnTo>
                <a:lnTo>
                  <a:pt x="4909" y="19271"/>
                </a:lnTo>
                <a:lnTo>
                  <a:pt x="5654" y="21578"/>
                </a:lnTo>
                <a:lnTo>
                  <a:pt x="6481" y="26259"/>
                </a:lnTo>
                <a:lnTo>
                  <a:pt x="6849" y="30985"/>
                </a:lnTo>
                <a:lnTo>
                  <a:pt x="7013" y="35731"/>
                </a:lnTo>
                <a:lnTo>
                  <a:pt x="7056" y="38108"/>
                </a:lnTo>
                <a:lnTo>
                  <a:pt x="7879" y="41281"/>
                </a:lnTo>
                <a:lnTo>
                  <a:pt x="9221" y="44983"/>
                </a:lnTo>
                <a:lnTo>
                  <a:pt x="10910" y="49039"/>
                </a:lnTo>
                <a:lnTo>
                  <a:pt x="12036" y="53330"/>
                </a:lnTo>
                <a:lnTo>
                  <a:pt x="12786" y="57778"/>
                </a:lnTo>
                <a:lnTo>
                  <a:pt x="13287" y="62331"/>
                </a:lnTo>
                <a:lnTo>
                  <a:pt x="13620" y="66160"/>
                </a:lnTo>
                <a:lnTo>
                  <a:pt x="13842" y="69507"/>
                </a:lnTo>
                <a:lnTo>
                  <a:pt x="13991" y="72532"/>
                </a:lnTo>
                <a:lnTo>
                  <a:pt x="14155" y="80126"/>
                </a:lnTo>
                <a:lnTo>
                  <a:pt x="14261" y="94144"/>
                </a:lnTo>
                <a:lnTo>
                  <a:pt x="15064" y="97688"/>
                </a:lnTo>
                <a:lnTo>
                  <a:pt x="16392" y="101637"/>
                </a:lnTo>
                <a:lnTo>
                  <a:pt x="18072" y="105858"/>
                </a:lnTo>
                <a:lnTo>
                  <a:pt x="19191" y="110260"/>
                </a:lnTo>
                <a:lnTo>
                  <a:pt x="19938" y="114781"/>
                </a:lnTo>
                <a:lnTo>
                  <a:pt x="20435" y="119383"/>
                </a:lnTo>
                <a:lnTo>
                  <a:pt x="21561" y="123245"/>
                </a:lnTo>
                <a:lnTo>
                  <a:pt x="23105" y="126614"/>
                </a:lnTo>
                <a:lnTo>
                  <a:pt x="24928" y="129653"/>
                </a:lnTo>
                <a:lnTo>
                  <a:pt x="26144" y="133266"/>
                </a:lnTo>
                <a:lnTo>
                  <a:pt x="26954" y="137263"/>
                </a:lnTo>
                <a:lnTo>
                  <a:pt x="27494" y="141515"/>
                </a:lnTo>
                <a:lnTo>
                  <a:pt x="27854" y="145143"/>
                </a:lnTo>
                <a:lnTo>
                  <a:pt x="28095" y="148356"/>
                </a:lnTo>
                <a:lnTo>
                  <a:pt x="28480" y="155423"/>
                </a:lnTo>
                <a:lnTo>
                  <a:pt x="28546" y="160439"/>
                </a:lnTo>
                <a:lnTo>
                  <a:pt x="28566" y="163161"/>
                </a:lnTo>
                <a:lnTo>
                  <a:pt x="29363" y="164336"/>
                </a:lnTo>
                <a:lnTo>
                  <a:pt x="30688" y="165913"/>
                </a:lnTo>
                <a:lnTo>
                  <a:pt x="35718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7"/>
          <p:cNvSpPr/>
          <p:nvPr/>
        </p:nvSpPr>
        <p:spPr>
          <a:xfrm>
            <a:off x="5272116" y="2871787"/>
            <a:ext cx="115682" cy="171440"/>
          </a:xfrm>
          <a:custGeom>
            <a:avLst/>
            <a:gdLst/>
            <a:ahLst/>
            <a:cxnLst/>
            <a:rect l="0" t="0" r="0" b="0"/>
            <a:pathLst>
              <a:path w="115682" h="171440">
                <a:moveTo>
                  <a:pt x="21402" y="0"/>
                </a:moveTo>
                <a:lnTo>
                  <a:pt x="21402" y="6151"/>
                </a:lnTo>
                <a:lnTo>
                  <a:pt x="20609" y="6482"/>
                </a:lnTo>
                <a:lnTo>
                  <a:pt x="17611" y="6850"/>
                </a:lnTo>
                <a:lnTo>
                  <a:pt x="15252" y="7056"/>
                </a:lnTo>
                <a:lnTo>
                  <a:pt x="14921" y="7879"/>
                </a:lnTo>
                <a:lnTo>
                  <a:pt x="14455" y="12830"/>
                </a:lnTo>
                <a:lnTo>
                  <a:pt x="14346" y="17079"/>
                </a:lnTo>
                <a:lnTo>
                  <a:pt x="14266" y="30992"/>
                </a:lnTo>
                <a:lnTo>
                  <a:pt x="13470" y="34155"/>
                </a:lnTo>
                <a:lnTo>
                  <a:pt x="12145" y="37851"/>
                </a:lnTo>
                <a:lnTo>
                  <a:pt x="10469" y="41903"/>
                </a:lnTo>
                <a:lnTo>
                  <a:pt x="9351" y="45398"/>
                </a:lnTo>
                <a:lnTo>
                  <a:pt x="8606" y="48521"/>
                </a:lnTo>
                <a:lnTo>
                  <a:pt x="8108" y="51398"/>
                </a:lnTo>
                <a:lnTo>
                  <a:pt x="5440" y="56710"/>
                </a:lnTo>
                <a:lnTo>
                  <a:pt x="3617" y="59238"/>
                </a:lnTo>
                <a:lnTo>
                  <a:pt x="2401" y="62511"/>
                </a:lnTo>
                <a:lnTo>
                  <a:pt x="1591" y="66280"/>
                </a:lnTo>
                <a:lnTo>
                  <a:pt x="1052" y="70381"/>
                </a:lnTo>
                <a:lnTo>
                  <a:pt x="692" y="74702"/>
                </a:lnTo>
                <a:lnTo>
                  <a:pt x="452" y="79170"/>
                </a:lnTo>
                <a:lnTo>
                  <a:pt x="114" y="90927"/>
                </a:lnTo>
                <a:lnTo>
                  <a:pt x="0" y="105802"/>
                </a:lnTo>
                <a:lnTo>
                  <a:pt x="784" y="110223"/>
                </a:lnTo>
                <a:lnTo>
                  <a:pt x="2100" y="114757"/>
                </a:lnTo>
                <a:lnTo>
                  <a:pt x="3772" y="119367"/>
                </a:lnTo>
                <a:lnTo>
                  <a:pt x="4886" y="123234"/>
                </a:lnTo>
                <a:lnTo>
                  <a:pt x="5629" y="126606"/>
                </a:lnTo>
                <a:lnTo>
                  <a:pt x="6125" y="129648"/>
                </a:lnTo>
                <a:lnTo>
                  <a:pt x="7248" y="132469"/>
                </a:lnTo>
                <a:lnTo>
                  <a:pt x="10614" y="137721"/>
                </a:lnTo>
                <a:lnTo>
                  <a:pt x="12639" y="142701"/>
                </a:lnTo>
                <a:lnTo>
                  <a:pt x="13179" y="145141"/>
                </a:lnTo>
                <a:lnTo>
                  <a:pt x="15896" y="149967"/>
                </a:lnTo>
                <a:lnTo>
                  <a:pt x="17731" y="152366"/>
                </a:lnTo>
                <a:lnTo>
                  <a:pt x="19749" y="154758"/>
                </a:lnTo>
                <a:lnTo>
                  <a:pt x="21887" y="157147"/>
                </a:lnTo>
                <a:lnTo>
                  <a:pt x="26381" y="161918"/>
                </a:lnTo>
                <a:lnTo>
                  <a:pt x="31023" y="166685"/>
                </a:lnTo>
                <a:lnTo>
                  <a:pt x="34167" y="168273"/>
                </a:lnTo>
                <a:lnTo>
                  <a:pt x="37849" y="169332"/>
                </a:lnTo>
                <a:lnTo>
                  <a:pt x="41892" y="170038"/>
                </a:lnTo>
                <a:lnTo>
                  <a:pt x="45381" y="170509"/>
                </a:lnTo>
                <a:lnTo>
                  <a:pt x="48501" y="170823"/>
                </a:lnTo>
                <a:lnTo>
                  <a:pt x="51374" y="171032"/>
                </a:lnTo>
                <a:lnTo>
                  <a:pt x="54083" y="171171"/>
                </a:lnTo>
                <a:lnTo>
                  <a:pt x="59211" y="171326"/>
                </a:lnTo>
                <a:lnTo>
                  <a:pt x="69763" y="171426"/>
                </a:lnTo>
                <a:lnTo>
                  <a:pt x="77557" y="171439"/>
                </a:lnTo>
                <a:lnTo>
                  <a:pt x="81063" y="170649"/>
                </a:lnTo>
                <a:lnTo>
                  <a:pt x="84195" y="169329"/>
                </a:lnTo>
                <a:lnTo>
                  <a:pt x="87077" y="167654"/>
                </a:lnTo>
                <a:lnTo>
                  <a:pt x="89791" y="166538"/>
                </a:lnTo>
                <a:lnTo>
                  <a:pt x="92395" y="165795"/>
                </a:lnTo>
                <a:lnTo>
                  <a:pt x="94925" y="165299"/>
                </a:lnTo>
                <a:lnTo>
                  <a:pt x="97405" y="163380"/>
                </a:lnTo>
                <a:lnTo>
                  <a:pt x="99852" y="160514"/>
                </a:lnTo>
                <a:lnTo>
                  <a:pt x="102277" y="157016"/>
                </a:lnTo>
                <a:lnTo>
                  <a:pt x="105482" y="149127"/>
                </a:lnTo>
                <a:lnTo>
                  <a:pt x="109205" y="138312"/>
                </a:lnTo>
                <a:lnTo>
                  <a:pt x="113275" y="125546"/>
                </a:lnTo>
                <a:lnTo>
                  <a:pt x="115194" y="117035"/>
                </a:lnTo>
                <a:lnTo>
                  <a:pt x="115681" y="111360"/>
                </a:lnTo>
                <a:lnTo>
                  <a:pt x="115210" y="107578"/>
                </a:lnTo>
                <a:lnTo>
                  <a:pt x="114104" y="105056"/>
                </a:lnTo>
                <a:lnTo>
                  <a:pt x="112572" y="103375"/>
                </a:lnTo>
                <a:lnTo>
                  <a:pt x="110757" y="102254"/>
                </a:lnTo>
                <a:lnTo>
                  <a:pt x="108753" y="101507"/>
                </a:lnTo>
                <a:lnTo>
                  <a:pt x="106624" y="101009"/>
                </a:lnTo>
                <a:lnTo>
                  <a:pt x="104410" y="100677"/>
                </a:lnTo>
                <a:lnTo>
                  <a:pt x="101347" y="100455"/>
                </a:lnTo>
                <a:lnTo>
                  <a:pt x="97718" y="100308"/>
                </a:lnTo>
                <a:lnTo>
                  <a:pt x="93711" y="100209"/>
                </a:lnTo>
                <a:lnTo>
                  <a:pt x="91039" y="100938"/>
                </a:lnTo>
                <a:lnTo>
                  <a:pt x="89258" y="102217"/>
                </a:lnTo>
                <a:lnTo>
                  <a:pt x="88071" y="103863"/>
                </a:lnTo>
                <a:lnTo>
                  <a:pt x="85692" y="105755"/>
                </a:lnTo>
                <a:lnTo>
                  <a:pt x="82518" y="107810"/>
                </a:lnTo>
                <a:lnTo>
                  <a:pt x="78815" y="109973"/>
                </a:lnTo>
                <a:lnTo>
                  <a:pt x="75552" y="113003"/>
                </a:lnTo>
                <a:lnTo>
                  <a:pt x="72583" y="116610"/>
                </a:lnTo>
                <a:lnTo>
                  <a:pt x="69811" y="120603"/>
                </a:lnTo>
                <a:lnTo>
                  <a:pt x="67168" y="124058"/>
                </a:lnTo>
                <a:lnTo>
                  <a:pt x="64614" y="127155"/>
                </a:lnTo>
                <a:lnTo>
                  <a:pt x="62116" y="130014"/>
                </a:lnTo>
                <a:lnTo>
                  <a:pt x="59657" y="132714"/>
                </a:lnTo>
                <a:lnTo>
                  <a:pt x="54808" y="137830"/>
                </a:lnTo>
                <a:lnTo>
                  <a:pt x="53198" y="140305"/>
                </a:lnTo>
                <a:lnTo>
                  <a:pt x="51409" y="145173"/>
                </a:lnTo>
                <a:lnTo>
                  <a:pt x="48497" y="149982"/>
                </a:lnTo>
                <a:lnTo>
                  <a:pt x="46609" y="152375"/>
                </a:lnTo>
                <a:lnTo>
                  <a:pt x="44512" y="157152"/>
                </a:lnTo>
                <a:lnTo>
                  <a:pt x="42834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8"/>
          <p:cNvSpPr/>
          <p:nvPr/>
        </p:nvSpPr>
        <p:spPr>
          <a:xfrm>
            <a:off x="5422221" y="2878931"/>
            <a:ext cx="128473" cy="71410"/>
          </a:xfrm>
          <a:custGeom>
            <a:avLst/>
            <a:gdLst/>
            <a:ahLst/>
            <a:cxnLst/>
            <a:rect l="0" t="0" r="0" b="0"/>
            <a:pathLst>
              <a:path w="128473" h="71410">
                <a:moveTo>
                  <a:pt x="28460" y="0"/>
                </a:moveTo>
                <a:lnTo>
                  <a:pt x="28460" y="3792"/>
                </a:lnTo>
                <a:lnTo>
                  <a:pt x="27666" y="4910"/>
                </a:lnTo>
                <a:lnTo>
                  <a:pt x="26344" y="5654"/>
                </a:lnTo>
                <a:lnTo>
                  <a:pt x="22309" y="6850"/>
                </a:lnTo>
                <a:lnTo>
                  <a:pt x="21978" y="7741"/>
                </a:lnTo>
                <a:lnTo>
                  <a:pt x="21757" y="9130"/>
                </a:lnTo>
                <a:lnTo>
                  <a:pt x="21611" y="10849"/>
                </a:lnTo>
                <a:lnTo>
                  <a:pt x="21512" y="12789"/>
                </a:lnTo>
                <a:lnTo>
                  <a:pt x="21403" y="17061"/>
                </a:lnTo>
                <a:lnTo>
                  <a:pt x="21342" y="27721"/>
                </a:lnTo>
                <a:lnTo>
                  <a:pt x="20539" y="31181"/>
                </a:lnTo>
                <a:lnTo>
                  <a:pt x="19211" y="34281"/>
                </a:lnTo>
                <a:lnTo>
                  <a:pt x="17531" y="37141"/>
                </a:lnTo>
                <a:lnTo>
                  <a:pt x="16411" y="39842"/>
                </a:lnTo>
                <a:lnTo>
                  <a:pt x="15665" y="42436"/>
                </a:lnTo>
                <a:lnTo>
                  <a:pt x="15168" y="44960"/>
                </a:lnTo>
                <a:lnTo>
                  <a:pt x="14042" y="47436"/>
                </a:lnTo>
                <a:lnTo>
                  <a:pt x="12498" y="49880"/>
                </a:lnTo>
                <a:lnTo>
                  <a:pt x="10675" y="52303"/>
                </a:lnTo>
                <a:lnTo>
                  <a:pt x="8666" y="53919"/>
                </a:lnTo>
                <a:lnTo>
                  <a:pt x="6532" y="54996"/>
                </a:lnTo>
                <a:lnTo>
                  <a:pt x="4316" y="55714"/>
                </a:lnTo>
                <a:lnTo>
                  <a:pt x="2839" y="56986"/>
                </a:lnTo>
                <a:lnTo>
                  <a:pt x="1855" y="58628"/>
                </a:lnTo>
                <a:lnTo>
                  <a:pt x="274" y="63175"/>
                </a:lnTo>
                <a:lnTo>
                  <a:pt x="144" y="64341"/>
                </a:lnTo>
                <a:lnTo>
                  <a:pt x="58" y="65913"/>
                </a:lnTo>
                <a:lnTo>
                  <a:pt x="0" y="67754"/>
                </a:lnTo>
                <a:lnTo>
                  <a:pt x="756" y="68982"/>
                </a:lnTo>
                <a:lnTo>
                  <a:pt x="2053" y="69801"/>
                </a:lnTo>
                <a:lnTo>
                  <a:pt x="6045" y="71114"/>
                </a:lnTo>
                <a:lnTo>
                  <a:pt x="10342" y="71222"/>
                </a:lnTo>
                <a:lnTo>
                  <a:pt x="45281" y="71409"/>
                </a:lnTo>
                <a:lnTo>
                  <a:pt x="50786" y="70625"/>
                </a:lnTo>
                <a:lnTo>
                  <a:pt x="56044" y="69308"/>
                </a:lnTo>
                <a:lnTo>
                  <a:pt x="61137" y="67637"/>
                </a:lnTo>
                <a:lnTo>
                  <a:pt x="65325" y="66522"/>
                </a:lnTo>
                <a:lnTo>
                  <a:pt x="68912" y="65779"/>
                </a:lnTo>
                <a:lnTo>
                  <a:pt x="72097" y="65284"/>
                </a:lnTo>
                <a:lnTo>
                  <a:pt x="75808" y="64954"/>
                </a:lnTo>
                <a:lnTo>
                  <a:pt x="79869" y="64734"/>
                </a:lnTo>
                <a:lnTo>
                  <a:pt x="91052" y="64424"/>
                </a:lnTo>
                <a:lnTo>
                  <a:pt x="94001" y="64381"/>
                </a:lnTo>
                <a:lnTo>
                  <a:pt x="97554" y="63558"/>
                </a:lnTo>
                <a:lnTo>
                  <a:pt x="101510" y="62216"/>
                </a:lnTo>
                <a:lnTo>
                  <a:pt x="105735" y="60527"/>
                </a:lnTo>
                <a:lnTo>
                  <a:pt x="109345" y="59401"/>
                </a:lnTo>
                <a:lnTo>
                  <a:pt x="112546" y="58651"/>
                </a:lnTo>
                <a:lnTo>
                  <a:pt x="115474" y="58150"/>
                </a:lnTo>
                <a:lnTo>
                  <a:pt x="118219" y="57817"/>
                </a:lnTo>
                <a:lnTo>
                  <a:pt x="120843" y="57595"/>
                </a:lnTo>
                <a:lnTo>
                  <a:pt x="128472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9"/>
          <p:cNvSpPr/>
          <p:nvPr/>
        </p:nvSpPr>
        <p:spPr>
          <a:xfrm>
            <a:off x="5529262" y="2864643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9944"/>
                </a:lnTo>
                <a:lnTo>
                  <a:pt x="794" y="12979"/>
                </a:lnTo>
                <a:lnTo>
                  <a:pt x="2117" y="16591"/>
                </a:lnTo>
                <a:lnTo>
                  <a:pt x="3792" y="20585"/>
                </a:lnTo>
                <a:lnTo>
                  <a:pt x="4910" y="24836"/>
                </a:lnTo>
                <a:lnTo>
                  <a:pt x="5655" y="29258"/>
                </a:lnTo>
                <a:lnTo>
                  <a:pt x="6151" y="33793"/>
                </a:lnTo>
                <a:lnTo>
                  <a:pt x="6482" y="38404"/>
                </a:lnTo>
                <a:lnTo>
                  <a:pt x="6703" y="43065"/>
                </a:lnTo>
                <a:lnTo>
                  <a:pt x="6948" y="52478"/>
                </a:lnTo>
                <a:lnTo>
                  <a:pt x="7144" y="129558"/>
                </a:lnTo>
                <a:lnTo>
                  <a:pt x="7937" y="133203"/>
                </a:lnTo>
                <a:lnTo>
                  <a:pt x="9260" y="137221"/>
                </a:lnTo>
                <a:lnTo>
                  <a:pt x="10936" y="141487"/>
                </a:lnTo>
                <a:lnTo>
                  <a:pt x="12054" y="145125"/>
                </a:lnTo>
                <a:lnTo>
                  <a:pt x="12798" y="148344"/>
                </a:lnTo>
                <a:lnTo>
                  <a:pt x="13295" y="151283"/>
                </a:lnTo>
                <a:lnTo>
                  <a:pt x="14420" y="154037"/>
                </a:lnTo>
                <a:lnTo>
                  <a:pt x="15963" y="156666"/>
                </a:lnTo>
                <a:lnTo>
                  <a:pt x="20351" y="162797"/>
                </a:lnTo>
                <a:lnTo>
                  <a:pt x="20951" y="165753"/>
                </a:lnTo>
                <a:lnTo>
                  <a:pt x="21431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60"/>
          <p:cNvSpPr/>
          <p:nvPr/>
        </p:nvSpPr>
        <p:spPr>
          <a:xfrm>
            <a:off x="5632303" y="3007518"/>
            <a:ext cx="18404" cy="14289"/>
          </a:xfrm>
          <a:custGeom>
            <a:avLst/>
            <a:gdLst/>
            <a:ahLst/>
            <a:cxnLst/>
            <a:rect l="0" t="0" r="0" b="0"/>
            <a:pathLst>
              <a:path w="18404" h="14289">
                <a:moveTo>
                  <a:pt x="4115" y="14288"/>
                </a:moveTo>
                <a:lnTo>
                  <a:pt x="323" y="14288"/>
                </a:lnTo>
                <a:lnTo>
                  <a:pt x="0" y="13494"/>
                </a:lnTo>
                <a:lnTo>
                  <a:pt x="578" y="12171"/>
                </a:lnTo>
                <a:lnTo>
                  <a:pt x="3908" y="7438"/>
                </a:lnTo>
                <a:lnTo>
                  <a:pt x="11059" y="201"/>
                </a:lnTo>
                <a:lnTo>
                  <a:pt x="11171" y="90"/>
                </a:lnTo>
                <a:lnTo>
                  <a:pt x="11994" y="60"/>
                </a:lnTo>
                <a:lnTo>
                  <a:pt x="1840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61"/>
          <p:cNvSpPr/>
          <p:nvPr/>
        </p:nvSpPr>
        <p:spPr>
          <a:xfrm>
            <a:off x="5700712" y="2886075"/>
            <a:ext cx="149688" cy="121349"/>
          </a:xfrm>
          <a:custGeom>
            <a:avLst/>
            <a:gdLst/>
            <a:ahLst/>
            <a:cxnLst/>
            <a:rect l="0" t="0" r="0" b="0"/>
            <a:pathLst>
              <a:path w="149688" h="121349">
                <a:moveTo>
                  <a:pt x="71438" y="0"/>
                </a:moveTo>
                <a:lnTo>
                  <a:pt x="16" y="0"/>
                </a:lnTo>
                <a:lnTo>
                  <a:pt x="0" y="60524"/>
                </a:lnTo>
                <a:lnTo>
                  <a:pt x="794" y="61780"/>
                </a:lnTo>
                <a:lnTo>
                  <a:pt x="2117" y="62618"/>
                </a:lnTo>
                <a:lnTo>
                  <a:pt x="6151" y="63962"/>
                </a:lnTo>
                <a:lnTo>
                  <a:pt x="10642" y="64195"/>
                </a:lnTo>
                <a:lnTo>
                  <a:pt x="14868" y="64288"/>
                </a:lnTo>
                <a:lnTo>
                  <a:pt x="17985" y="64291"/>
                </a:lnTo>
                <a:lnTo>
                  <a:pt x="19928" y="63498"/>
                </a:lnTo>
                <a:lnTo>
                  <a:pt x="24203" y="60500"/>
                </a:lnTo>
                <a:lnTo>
                  <a:pt x="27248" y="59383"/>
                </a:lnTo>
                <a:lnTo>
                  <a:pt x="30865" y="58639"/>
                </a:lnTo>
                <a:lnTo>
                  <a:pt x="34864" y="58142"/>
                </a:lnTo>
                <a:lnTo>
                  <a:pt x="39118" y="57018"/>
                </a:lnTo>
                <a:lnTo>
                  <a:pt x="43541" y="55474"/>
                </a:lnTo>
                <a:lnTo>
                  <a:pt x="48078" y="53651"/>
                </a:lnTo>
                <a:lnTo>
                  <a:pt x="51896" y="52436"/>
                </a:lnTo>
                <a:lnTo>
                  <a:pt x="55235" y="51626"/>
                </a:lnTo>
                <a:lnTo>
                  <a:pt x="58254" y="51086"/>
                </a:lnTo>
                <a:lnTo>
                  <a:pt x="61855" y="49932"/>
                </a:lnTo>
                <a:lnTo>
                  <a:pt x="65843" y="48369"/>
                </a:lnTo>
                <a:lnTo>
                  <a:pt x="70089" y="46534"/>
                </a:lnTo>
                <a:lnTo>
                  <a:pt x="73714" y="45310"/>
                </a:lnTo>
                <a:lnTo>
                  <a:pt x="76924" y="44494"/>
                </a:lnTo>
                <a:lnTo>
                  <a:pt x="79858" y="43950"/>
                </a:lnTo>
                <a:lnTo>
                  <a:pt x="83401" y="43587"/>
                </a:lnTo>
                <a:lnTo>
                  <a:pt x="87351" y="43346"/>
                </a:lnTo>
                <a:lnTo>
                  <a:pt x="95179" y="43077"/>
                </a:lnTo>
                <a:lnTo>
                  <a:pt x="101304" y="42958"/>
                </a:lnTo>
                <a:lnTo>
                  <a:pt x="104842" y="43719"/>
                </a:lnTo>
                <a:lnTo>
                  <a:pt x="108789" y="45021"/>
                </a:lnTo>
                <a:lnTo>
                  <a:pt x="113007" y="46683"/>
                </a:lnTo>
                <a:lnTo>
                  <a:pt x="116613" y="47790"/>
                </a:lnTo>
                <a:lnTo>
                  <a:pt x="119811" y="48529"/>
                </a:lnTo>
                <a:lnTo>
                  <a:pt x="122736" y="49021"/>
                </a:lnTo>
                <a:lnTo>
                  <a:pt x="125480" y="50143"/>
                </a:lnTo>
                <a:lnTo>
                  <a:pt x="128103" y="51685"/>
                </a:lnTo>
                <a:lnTo>
                  <a:pt x="130647" y="53507"/>
                </a:lnTo>
                <a:lnTo>
                  <a:pt x="133135" y="55515"/>
                </a:lnTo>
                <a:lnTo>
                  <a:pt x="135588" y="57647"/>
                </a:lnTo>
                <a:lnTo>
                  <a:pt x="141436" y="62981"/>
                </a:lnTo>
                <a:lnTo>
                  <a:pt x="146241" y="67697"/>
                </a:lnTo>
                <a:lnTo>
                  <a:pt x="147500" y="69737"/>
                </a:lnTo>
                <a:lnTo>
                  <a:pt x="148340" y="71891"/>
                </a:lnTo>
                <a:lnTo>
                  <a:pt x="148899" y="74121"/>
                </a:lnTo>
                <a:lnTo>
                  <a:pt x="149273" y="76401"/>
                </a:lnTo>
                <a:lnTo>
                  <a:pt x="149521" y="78715"/>
                </a:lnTo>
                <a:lnTo>
                  <a:pt x="149687" y="81052"/>
                </a:lnTo>
                <a:lnTo>
                  <a:pt x="149004" y="83403"/>
                </a:lnTo>
                <a:lnTo>
                  <a:pt x="147755" y="85764"/>
                </a:lnTo>
                <a:lnTo>
                  <a:pt x="146128" y="88132"/>
                </a:lnTo>
                <a:lnTo>
                  <a:pt x="144250" y="90505"/>
                </a:lnTo>
                <a:lnTo>
                  <a:pt x="142204" y="92880"/>
                </a:lnTo>
                <a:lnTo>
                  <a:pt x="140046" y="95257"/>
                </a:lnTo>
                <a:lnTo>
                  <a:pt x="135532" y="100015"/>
                </a:lnTo>
                <a:lnTo>
                  <a:pt x="133218" y="102396"/>
                </a:lnTo>
                <a:lnTo>
                  <a:pt x="130880" y="103982"/>
                </a:lnTo>
                <a:lnTo>
                  <a:pt x="128529" y="105040"/>
                </a:lnTo>
                <a:lnTo>
                  <a:pt x="126167" y="105745"/>
                </a:lnTo>
                <a:lnTo>
                  <a:pt x="123799" y="107009"/>
                </a:lnTo>
                <a:lnTo>
                  <a:pt x="121426" y="108646"/>
                </a:lnTo>
                <a:lnTo>
                  <a:pt x="119050" y="110530"/>
                </a:lnTo>
                <a:lnTo>
                  <a:pt x="115880" y="111787"/>
                </a:lnTo>
                <a:lnTo>
                  <a:pt x="112178" y="112624"/>
                </a:lnTo>
                <a:lnTo>
                  <a:pt x="108123" y="113183"/>
                </a:lnTo>
                <a:lnTo>
                  <a:pt x="103832" y="114349"/>
                </a:lnTo>
                <a:lnTo>
                  <a:pt x="99384" y="115920"/>
                </a:lnTo>
                <a:lnTo>
                  <a:pt x="94831" y="117761"/>
                </a:lnTo>
                <a:lnTo>
                  <a:pt x="91002" y="118988"/>
                </a:lnTo>
                <a:lnTo>
                  <a:pt x="87656" y="119807"/>
                </a:lnTo>
                <a:lnTo>
                  <a:pt x="84631" y="120352"/>
                </a:lnTo>
                <a:lnTo>
                  <a:pt x="81027" y="120716"/>
                </a:lnTo>
                <a:lnTo>
                  <a:pt x="77037" y="120958"/>
                </a:lnTo>
                <a:lnTo>
                  <a:pt x="69164" y="121228"/>
                </a:lnTo>
                <a:lnTo>
                  <a:pt x="63019" y="121348"/>
                </a:lnTo>
                <a:lnTo>
                  <a:pt x="60269" y="120586"/>
                </a:lnTo>
                <a:lnTo>
                  <a:pt x="57642" y="119284"/>
                </a:lnTo>
                <a:lnTo>
                  <a:pt x="55097" y="117623"/>
                </a:lnTo>
                <a:lnTo>
                  <a:pt x="52606" y="116515"/>
                </a:lnTo>
                <a:lnTo>
                  <a:pt x="50152" y="115777"/>
                </a:lnTo>
                <a:lnTo>
                  <a:pt x="47723" y="115284"/>
                </a:lnTo>
                <a:lnTo>
                  <a:pt x="45308" y="114956"/>
                </a:lnTo>
                <a:lnTo>
                  <a:pt x="42906" y="114737"/>
                </a:lnTo>
                <a:lnTo>
                  <a:pt x="40510" y="114591"/>
                </a:lnTo>
                <a:lnTo>
                  <a:pt x="36532" y="113700"/>
                </a:lnTo>
                <a:lnTo>
                  <a:pt x="31498" y="112313"/>
                </a:lnTo>
                <a:lnTo>
                  <a:pt x="14288" y="1071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62"/>
          <p:cNvSpPr/>
          <p:nvPr/>
        </p:nvSpPr>
        <p:spPr>
          <a:xfrm>
            <a:off x="3943734" y="2900461"/>
            <a:ext cx="256792" cy="235646"/>
          </a:xfrm>
          <a:custGeom>
            <a:avLst/>
            <a:gdLst/>
            <a:ahLst/>
            <a:cxnLst/>
            <a:rect l="0" t="0" r="0" b="0"/>
            <a:pathLst>
              <a:path w="256792" h="235646">
                <a:moveTo>
                  <a:pt x="56766" y="235645"/>
                </a:moveTo>
                <a:lnTo>
                  <a:pt x="56766" y="198588"/>
                </a:lnTo>
                <a:lnTo>
                  <a:pt x="55972" y="195065"/>
                </a:lnTo>
                <a:lnTo>
                  <a:pt x="54649" y="191129"/>
                </a:lnTo>
                <a:lnTo>
                  <a:pt x="52974" y="186918"/>
                </a:lnTo>
                <a:lnTo>
                  <a:pt x="51111" y="180122"/>
                </a:lnTo>
                <a:lnTo>
                  <a:pt x="50284" y="173662"/>
                </a:lnTo>
                <a:lnTo>
                  <a:pt x="50063" y="169716"/>
                </a:lnTo>
                <a:lnTo>
                  <a:pt x="49916" y="165499"/>
                </a:lnTo>
                <a:lnTo>
                  <a:pt x="49024" y="161100"/>
                </a:lnTo>
                <a:lnTo>
                  <a:pt x="47636" y="156579"/>
                </a:lnTo>
                <a:lnTo>
                  <a:pt x="45917" y="151978"/>
                </a:lnTo>
                <a:lnTo>
                  <a:pt x="44771" y="146529"/>
                </a:lnTo>
                <a:lnTo>
                  <a:pt x="44006" y="140516"/>
                </a:lnTo>
                <a:lnTo>
                  <a:pt x="43497" y="134125"/>
                </a:lnTo>
                <a:lnTo>
                  <a:pt x="43157" y="128278"/>
                </a:lnTo>
                <a:lnTo>
                  <a:pt x="42780" y="117547"/>
                </a:lnTo>
                <a:lnTo>
                  <a:pt x="41885" y="112463"/>
                </a:lnTo>
                <a:lnTo>
                  <a:pt x="40496" y="107486"/>
                </a:lnTo>
                <a:lnTo>
                  <a:pt x="38776" y="102581"/>
                </a:lnTo>
                <a:lnTo>
                  <a:pt x="37628" y="97723"/>
                </a:lnTo>
                <a:lnTo>
                  <a:pt x="36864" y="92897"/>
                </a:lnTo>
                <a:lnTo>
                  <a:pt x="36354" y="88092"/>
                </a:lnTo>
                <a:lnTo>
                  <a:pt x="35221" y="83301"/>
                </a:lnTo>
                <a:lnTo>
                  <a:pt x="33671" y="78520"/>
                </a:lnTo>
                <a:lnTo>
                  <a:pt x="31844" y="73745"/>
                </a:lnTo>
                <a:lnTo>
                  <a:pt x="30626" y="68974"/>
                </a:lnTo>
                <a:lnTo>
                  <a:pt x="29814" y="64206"/>
                </a:lnTo>
                <a:lnTo>
                  <a:pt x="29273" y="59440"/>
                </a:lnTo>
                <a:lnTo>
                  <a:pt x="28118" y="54675"/>
                </a:lnTo>
                <a:lnTo>
                  <a:pt x="26555" y="49911"/>
                </a:lnTo>
                <a:lnTo>
                  <a:pt x="24719" y="45147"/>
                </a:lnTo>
                <a:lnTo>
                  <a:pt x="23495" y="40384"/>
                </a:lnTo>
                <a:lnTo>
                  <a:pt x="22679" y="35621"/>
                </a:lnTo>
                <a:lnTo>
                  <a:pt x="22135" y="30858"/>
                </a:lnTo>
                <a:lnTo>
                  <a:pt x="20979" y="26889"/>
                </a:lnTo>
                <a:lnTo>
                  <a:pt x="17577" y="20362"/>
                </a:lnTo>
                <a:lnTo>
                  <a:pt x="15536" y="14816"/>
                </a:lnTo>
                <a:lnTo>
                  <a:pt x="14226" y="8580"/>
                </a:lnTo>
                <a:lnTo>
                  <a:pt x="10206" y="3707"/>
                </a:lnTo>
                <a:lnTo>
                  <a:pt x="8263" y="2438"/>
                </a:lnTo>
                <a:lnTo>
                  <a:pt x="479" y="124"/>
                </a:lnTo>
                <a:lnTo>
                  <a:pt x="0" y="0"/>
                </a:lnTo>
                <a:lnTo>
                  <a:pt x="3522" y="3723"/>
                </a:lnTo>
                <a:lnTo>
                  <a:pt x="5395" y="4830"/>
                </a:lnTo>
                <a:lnTo>
                  <a:pt x="12626" y="6753"/>
                </a:lnTo>
                <a:lnTo>
                  <a:pt x="19354" y="12691"/>
                </a:lnTo>
                <a:lnTo>
                  <a:pt x="26807" y="19213"/>
                </a:lnTo>
                <a:lnTo>
                  <a:pt x="34455" y="23830"/>
                </a:lnTo>
                <a:lnTo>
                  <a:pt x="43146" y="28528"/>
                </a:lnTo>
                <a:lnTo>
                  <a:pt x="47685" y="30892"/>
                </a:lnTo>
                <a:lnTo>
                  <a:pt x="54847" y="35635"/>
                </a:lnTo>
                <a:lnTo>
                  <a:pt x="61469" y="41183"/>
                </a:lnTo>
                <a:lnTo>
                  <a:pt x="65458" y="44885"/>
                </a:lnTo>
                <a:lnTo>
                  <a:pt x="69704" y="48940"/>
                </a:lnTo>
                <a:lnTo>
                  <a:pt x="74122" y="52438"/>
                </a:lnTo>
                <a:lnTo>
                  <a:pt x="78655" y="55563"/>
                </a:lnTo>
                <a:lnTo>
                  <a:pt x="83265" y="58440"/>
                </a:lnTo>
                <a:lnTo>
                  <a:pt x="87926" y="61946"/>
                </a:lnTo>
                <a:lnTo>
                  <a:pt x="92621" y="65871"/>
                </a:lnTo>
                <a:lnTo>
                  <a:pt x="97338" y="70075"/>
                </a:lnTo>
                <a:lnTo>
                  <a:pt x="102070" y="73671"/>
                </a:lnTo>
                <a:lnTo>
                  <a:pt x="106812" y="76862"/>
                </a:lnTo>
                <a:lnTo>
                  <a:pt x="111561" y="79784"/>
                </a:lnTo>
                <a:lnTo>
                  <a:pt x="116314" y="83319"/>
                </a:lnTo>
                <a:lnTo>
                  <a:pt x="121071" y="87263"/>
                </a:lnTo>
                <a:lnTo>
                  <a:pt x="125830" y="91480"/>
                </a:lnTo>
                <a:lnTo>
                  <a:pt x="135350" y="100399"/>
                </a:lnTo>
                <a:lnTo>
                  <a:pt x="140112" y="105000"/>
                </a:lnTo>
                <a:lnTo>
                  <a:pt x="144874" y="108860"/>
                </a:lnTo>
                <a:lnTo>
                  <a:pt x="149635" y="112228"/>
                </a:lnTo>
                <a:lnTo>
                  <a:pt x="154398" y="115267"/>
                </a:lnTo>
                <a:lnTo>
                  <a:pt x="159160" y="118880"/>
                </a:lnTo>
                <a:lnTo>
                  <a:pt x="163923" y="122877"/>
                </a:lnTo>
                <a:lnTo>
                  <a:pt x="168684" y="127129"/>
                </a:lnTo>
                <a:lnTo>
                  <a:pt x="173448" y="130757"/>
                </a:lnTo>
                <a:lnTo>
                  <a:pt x="178209" y="133969"/>
                </a:lnTo>
                <a:lnTo>
                  <a:pt x="182972" y="136905"/>
                </a:lnTo>
                <a:lnTo>
                  <a:pt x="190381" y="142283"/>
                </a:lnTo>
                <a:lnTo>
                  <a:pt x="197113" y="147320"/>
                </a:lnTo>
                <a:lnTo>
                  <a:pt x="201130" y="149774"/>
                </a:lnTo>
                <a:lnTo>
                  <a:pt x="209034" y="154617"/>
                </a:lnTo>
                <a:lnTo>
                  <a:pt x="215193" y="159416"/>
                </a:lnTo>
                <a:lnTo>
                  <a:pt x="223122" y="166580"/>
                </a:lnTo>
                <a:lnTo>
                  <a:pt x="225614" y="168170"/>
                </a:lnTo>
                <a:lnTo>
                  <a:pt x="228069" y="169231"/>
                </a:lnTo>
                <a:lnTo>
                  <a:pt x="256791" y="1713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63"/>
          <p:cNvSpPr/>
          <p:nvPr/>
        </p:nvSpPr>
        <p:spPr>
          <a:xfrm>
            <a:off x="3964781" y="2971800"/>
            <a:ext cx="164307" cy="78582"/>
          </a:xfrm>
          <a:custGeom>
            <a:avLst/>
            <a:gdLst/>
            <a:ahLst/>
            <a:cxnLst/>
            <a:rect l="0" t="0" r="0" b="0"/>
            <a:pathLst>
              <a:path w="164307" h="78582">
                <a:moveTo>
                  <a:pt x="0" y="78581"/>
                </a:moveTo>
                <a:lnTo>
                  <a:pt x="0" y="72430"/>
                </a:lnTo>
                <a:lnTo>
                  <a:pt x="794" y="72099"/>
                </a:lnTo>
                <a:lnTo>
                  <a:pt x="3792" y="71731"/>
                </a:lnTo>
                <a:lnTo>
                  <a:pt x="5703" y="70840"/>
                </a:lnTo>
                <a:lnTo>
                  <a:pt x="7771" y="69451"/>
                </a:lnTo>
                <a:lnTo>
                  <a:pt x="9943" y="67732"/>
                </a:lnTo>
                <a:lnTo>
                  <a:pt x="12978" y="66586"/>
                </a:lnTo>
                <a:lnTo>
                  <a:pt x="16590" y="65822"/>
                </a:lnTo>
                <a:lnTo>
                  <a:pt x="20585" y="65312"/>
                </a:lnTo>
                <a:lnTo>
                  <a:pt x="24042" y="64179"/>
                </a:lnTo>
                <a:lnTo>
                  <a:pt x="27140" y="62630"/>
                </a:lnTo>
                <a:lnTo>
                  <a:pt x="30000" y="60803"/>
                </a:lnTo>
                <a:lnTo>
                  <a:pt x="34288" y="58791"/>
                </a:lnTo>
                <a:lnTo>
                  <a:pt x="39527" y="56657"/>
                </a:lnTo>
                <a:lnTo>
                  <a:pt x="45401" y="54440"/>
                </a:lnTo>
                <a:lnTo>
                  <a:pt x="50905" y="52168"/>
                </a:lnTo>
                <a:lnTo>
                  <a:pt x="56162" y="49860"/>
                </a:lnTo>
                <a:lnTo>
                  <a:pt x="61254" y="47527"/>
                </a:lnTo>
                <a:lnTo>
                  <a:pt x="67029" y="45178"/>
                </a:lnTo>
                <a:lnTo>
                  <a:pt x="73261" y="42819"/>
                </a:lnTo>
                <a:lnTo>
                  <a:pt x="79797" y="40452"/>
                </a:lnTo>
                <a:lnTo>
                  <a:pt x="85742" y="37287"/>
                </a:lnTo>
                <a:lnTo>
                  <a:pt x="91292" y="33589"/>
                </a:lnTo>
                <a:lnTo>
                  <a:pt x="96581" y="29536"/>
                </a:lnTo>
                <a:lnTo>
                  <a:pt x="102487" y="26041"/>
                </a:lnTo>
                <a:lnTo>
                  <a:pt x="108806" y="22917"/>
                </a:lnTo>
                <a:lnTo>
                  <a:pt x="115400" y="20040"/>
                </a:lnTo>
                <a:lnTo>
                  <a:pt x="121383" y="18122"/>
                </a:lnTo>
                <a:lnTo>
                  <a:pt x="126959" y="16844"/>
                </a:lnTo>
                <a:lnTo>
                  <a:pt x="132265" y="15992"/>
                </a:lnTo>
                <a:lnTo>
                  <a:pt x="138183" y="13836"/>
                </a:lnTo>
                <a:lnTo>
                  <a:pt x="144509" y="1081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64"/>
          <p:cNvSpPr/>
          <p:nvPr/>
        </p:nvSpPr>
        <p:spPr>
          <a:xfrm>
            <a:off x="6107914" y="1828915"/>
            <a:ext cx="207162" cy="99800"/>
          </a:xfrm>
          <a:custGeom>
            <a:avLst/>
            <a:gdLst/>
            <a:ahLst/>
            <a:cxnLst/>
            <a:rect l="0" t="0" r="0" b="0"/>
            <a:pathLst>
              <a:path w="207162" h="99800">
                <a:moveTo>
                  <a:pt x="92861" y="28460"/>
                </a:moveTo>
                <a:lnTo>
                  <a:pt x="92861" y="22309"/>
                </a:lnTo>
                <a:lnTo>
                  <a:pt x="90744" y="19640"/>
                </a:lnTo>
                <a:lnTo>
                  <a:pt x="86709" y="15252"/>
                </a:lnTo>
                <a:lnTo>
                  <a:pt x="82219" y="10700"/>
                </a:lnTo>
                <a:lnTo>
                  <a:pt x="77828" y="8682"/>
                </a:lnTo>
                <a:lnTo>
                  <a:pt x="71727" y="6543"/>
                </a:lnTo>
                <a:lnTo>
                  <a:pt x="64484" y="4324"/>
                </a:lnTo>
                <a:lnTo>
                  <a:pt x="58862" y="2844"/>
                </a:lnTo>
                <a:lnTo>
                  <a:pt x="54320" y="1857"/>
                </a:lnTo>
                <a:lnTo>
                  <a:pt x="50498" y="1200"/>
                </a:lnTo>
                <a:lnTo>
                  <a:pt x="44135" y="469"/>
                </a:lnTo>
                <a:lnTo>
                  <a:pt x="38661" y="144"/>
                </a:lnTo>
                <a:lnTo>
                  <a:pt x="33582" y="0"/>
                </a:lnTo>
                <a:lnTo>
                  <a:pt x="31117" y="755"/>
                </a:lnTo>
                <a:lnTo>
                  <a:pt x="26261" y="3711"/>
                </a:lnTo>
                <a:lnTo>
                  <a:pt x="21457" y="5554"/>
                </a:lnTo>
                <a:lnTo>
                  <a:pt x="19064" y="6045"/>
                </a:lnTo>
                <a:lnTo>
                  <a:pt x="14289" y="8708"/>
                </a:lnTo>
                <a:lnTo>
                  <a:pt x="11905" y="10529"/>
                </a:lnTo>
                <a:lnTo>
                  <a:pt x="10315" y="12537"/>
                </a:lnTo>
                <a:lnTo>
                  <a:pt x="9256" y="14670"/>
                </a:lnTo>
                <a:lnTo>
                  <a:pt x="7554" y="20003"/>
                </a:lnTo>
                <a:lnTo>
                  <a:pt x="6621" y="22028"/>
                </a:lnTo>
                <a:lnTo>
                  <a:pt x="3468" y="28512"/>
                </a:lnTo>
                <a:lnTo>
                  <a:pt x="2309" y="31669"/>
                </a:lnTo>
                <a:lnTo>
                  <a:pt x="1537" y="34568"/>
                </a:lnTo>
                <a:lnTo>
                  <a:pt x="1022" y="37294"/>
                </a:lnTo>
                <a:lnTo>
                  <a:pt x="679" y="39906"/>
                </a:lnTo>
                <a:lnTo>
                  <a:pt x="449" y="42440"/>
                </a:lnTo>
                <a:lnTo>
                  <a:pt x="297" y="44924"/>
                </a:lnTo>
                <a:lnTo>
                  <a:pt x="127" y="49800"/>
                </a:lnTo>
                <a:lnTo>
                  <a:pt x="19" y="59398"/>
                </a:lnTo>
                <a:lnTo>
                  <a:pt x="0" y="66554"/>
                </a:lnTo>
                <a:lnTo>
                  <a:pt x="791" y="68937"/>
                </a:lnTo>
                <a:lnTo>
                  <a:pt x="2112" y="71320"/>
                </a:lnTo>
                <a:lnTo>
                  <a:pt x="3787" y="73702"/>
                </a:lnTo>
                <a:lnTo>
                  <a:pt x="4903" y="76084"/>
                </a:lnTo>
                <a:lnTo>
                  <a:pt x="5647" y="78465"/>
                </a:lnTo>
                <a:lnTo>
                  <a:pt x="6144" y="80847"/>
                </a:lnTo>
                <a:lnTo>
                  <a:pt x="7268" y="83228"/>
                </a:lnTo>
                <a:lnTo>
                  <a:pt x="8811" y="85609"/>
                </a:lnTo>
                <a:lnTo>
                  <a:pt x="10634" y="87991"/>
                </a:lnTo>
                <a:lnTo>
                  <a:pt x="12643" y="89578"/>
                </a:lnTo>
                <a:lnTo>
                  <a:pt x="14776" y="90637"/>
                </a:lnTo>
                <a:lnTo>
                  <a:pt x="16992" y="91342"/>
                </a:lnTo>
                <a:lnTo>
                  <a:pt x="18469" y="92606"/>
                </a:lnTo>
                <a:lnTo>
                  <a:pt x="19453" y="94243"/>
                </a:lnTo>
                <a:lnTo>
                  <a:pt x="20110" y="96127"/>
                </a:lnTo>
                <a:lnTo>
                  <a:pt x="21342" y="97384"/>
                </a:lnTo>
                <a:lnTo>
                  <a:pt x="22956" y="98222"/>
                </a:lnTo>
                <a:lnTo>
                  <a:pt x="27458" y="99566"/>
                </a:lnTo>
                <a:lnTo>
                  <a:pt x="32031" y="99799"/>
                </a:lnTo>
                <a:lnTo>
                  <a:pt x="34051" y="99038"/>
                </a:lnTo>
                <a:lnTo>
                  <a:pt x="38413" y="96076"/>
                </a:lnTo>
                <a:lnTo>
                  <a:pt x="42997" y="94230"/>
                </a:lnTo>
                <a:lnTo>
                  <a:pt x="45331" y="93738"/>
                </a:lnTo>
                <a:lnTo>
                  <a:pt x="50040" y="91074"/>
                </a:lnTo>
                <a:lnTo>
                  <a:pt x="52407" y="89253"/>
                </a:lnTo>
                <a:lnTo>
                  <a:pt x="54779" y="87245"/>
                </a:lnTo>
                <a:lnTo>
                  <a:pt x="57155" y="85112"/>
                </a:lnTo>
                <a:lnTo>
                  <a:pt x="61910" y="80626"/>
                </a:lnTo>
                <a:lnTo>
                  <a:pt x="66669" y="75986"/>
                </a:lnTo>
                <a:lnTo>
                  <a:pt x="68256" y="73638"/>
                </a:lnTo>
                <a:lnTo>
                  <a:pt x="69313" y="71278"/>
                </a:lnTo>
                <a:lnTo>
                  <a:pt x="70019" y="68912"/>
                </a:lnTo>
                <a:lnTo>
                  <a:pt x="71283" y="66540"/>
                </a:lnTo>
                <a:lnTo>
                  <a:pt x="72919" y="64165"/>
                </a:lnTo>
                <a:lnTo>
                  <a:pt x="74804" y="61788"/>
                </a:lnTo>
                <a:lnTo>
                  <a:pt x="76060" y="59410"/>
                </a:lnTo>
                <a:lnTo>
                  <a:pt x="76898" y="57031"/>
                </a:lnTo>
                <a:lnTo>
                  <a:pt x="77456" y="54651"/>
                </a:lnTo>
                <a:lnTo>
                  <a:pt x="77829" y="52270"/>
                </a:lnTo>
                <a:lnTo>
                  <a:pt x="78077" y="49890"/>
                </a:lnTo>
                <a:lnTo>
                  <a:pt x="78243" y="47509"/>
                </a:lnTo>
                <a:lnTo>
                  <a:pt x="78353" y="45128"/>
                </a:lnTo>
                <a:lnTo>
                  <a:pt x="78475" y="40366"/>
                </a:lnTo>
                <a:lnTo>
                  <a:pt x="77714" y="37984"/>
                </a:lnTo>
                <a:lnTo>
                  <a:pt x="76413" y="35603"/>
                </a:lnTo>
                <a:lnTo>
                  <a:pt x="74752" y="33222"/>
                </a:lnTo>
                <a:lnTo>
                  <a:pt x="73644" y="30841"/>
                </a:lnTo>
                <a:lnTo>
                  <a:pt x="72906" y="28460"/>
                </a:lnTo>
                <a:lnTo>
                  <a:pt x="71721" y="22727"/>
                </a:lnTo>
                <a:lnTo>
                  <a:pt x="71559" y="19826"/>
                </a:lnTo>
                <a:lnTo>
                  <a:pt x="71516" y="17942"/>
                </a:lnTo>
                <a:lnTo>
                  <a:pt x="70694" y="16685"/>
                </a:lnTo>
                <a:lnTo>
                  <a:pt x="69351" y="15847"/>
                </a:lnTo>
                <a:lnTo>
                  <a:pt x="64374" y="14201"/>
                </a:lnTo>
                <a:lnTo>
                  <a:pt x="64325" y="16302"/>
                </a:lnTo>
                <a:lnTo>
                  <a:pt x="64288" y="24815"/>
                </a:lnTo>
                <a:lnTo>
                  <a:pt x="65081" y="27617"/>
                </a:lnTo>
                <a:lnTo>
                  <a:pt x="66403" y="31073"/>
                </a:lnTo>
                <a:lnTo>
                  <a:pt x="68079" y="34964"/>
                </a:lnTo>
                <a:lnTo>
                  <a:pt x="69195" y="38353"/>
                </a:lnTo>
                <a:lnTo>
                  <a:pt x="69940" y="41405"/>
                </a:lnTo>
                <a:lnTo>
                  <a:pt x="70436" y="44233"/>
                </a:lnTo>
                <a:lnTo>
                  <a:pt x="70767" y="47707"/>
                </a:lnTo>
                <a:lnTo>
                  <a:pt x="70988" y="51610"/>
                </a:lnTo>
                <a:lnTo>
                  <a:pt x="71135" y="55799"/>
                </a:lnTo>
                <a:lnTo>
                  <a:pt x="72027" y="59386"/>
                </a:lnTo>
                <a:lnTo>
                  <a:pt x="73416" y="62571"/>
                </a:lnTo>
                <a:lnTo>
                  <a:pt x="75135" y="65488"/>
                </a:lnTo>
                <a:lnTo>
                  <a:pt x="77075" y="68226"/>
                </a:lnTo>
                <a:lnTo>
                  <a:pt x="79162" y="70846"/>
                </a:lnTo>
                <a:lnTo>
                  <a:pt x="81347" y="73386"/>
                </a:lnTo>
                <a:lnTo>
                  <a:pt x="84390" y="75873"/>
                </a:lnTo>
                <a:lnTo>
                  <a:pt x="88008" y="78325"/>
                </a:lnTo>
                <a:lnTo>
                  <a:pt x="92007" y="80753"/>
                </a:lnTo>
                <a:lnTo>
                  <a:pt x="95466" y="83166"/>
                </a:lnTo>
                <a:lnTo>
                  <a:pt x="98567" y="85568"/>
                </a:lnTo>
                <a:lnTo>
                  <a:pt x="101427" y="87963"/>
                </a:lnTo>
                <a:lnTo>
                  <a:pt x="108891" y="90353"/>
                </a:lnTo>
                <a:lnTo>
                  <a:pt x="119422" y="92741"/>
                </a:lnTo>
                <a:lnTo>
                  <a:pt x="132000" y="95126"/>
                </a:lnTo>
                <a:lnTo>
                  <a:pt x="141972" y="95923"/>
                </a:lnTo>
                <a:lnTo>
                  <a:pt x="150208" y="95660"/>
                </a:lnTo>
                <a:lnTo>
                  <a:pt x="157286" y="94691"/>
                </a:lnTo>
                <a:lnTo>
                  <a:pt x="162798" y="94045"/>
                </a:lnTo>
                <a:lnTo>
                  <a:pt x="167267" y="93615"/>
                </a:lnTo>
                <a:lnTo>
                  <a:pt x="171040" y="93328"/>
                </a:lnTo>
                <a:lnTo>
                  <a:pt x="174349" y="92342"/>
                </a:lnTo>
                <a:lnTo>
                  <a:pt x="177348" y="90892"/>
                </a:lnTo>
                <a:lnTo>
                  <a:pt x="180142" y="89131"/>
                </a:lnTo>
                <a:lnTo>
                  <a:pt x="182798" y="87163"/>
                </a:lnTo>
                <a:lnTo>
                  <a:pt x="185363" y="85058"/>
                </a:lnTo>
                <a:lnTo>
                  <a:pt x="187866" y="82861"/>
                </a:lnTo>
                <a:lnTo>
                  <a:pt x="190329" y="80602"/>
                </a:lnTo>
                <a:lnTo>
                  <a:pt x="198584" y="72701"/>
                </a:lnTo>
                <a:lnTo>
                  <a:pt x="203385" y="67938"/>
                </a:lnTo>
                <a:lnTo>
                  <a:pt x="204644" y="65891"/>
                </a:lnTo>
                <a:lnTo>
                  <a:pt x="205483" y="63733"/>
                </a:lnTo>
                <a:lnTo>
                  <a:pt x="207161" y="570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65"/>
          <p:cNvSpPr/>
          <p:nvPr/>
        </p:nvSpPr>
        <p:spPr>
          <a:xfrm>
            <a:off x="5500687" y="3136106"/>
            <a:ext cx="114282" cy="142865"/>
          </a:xfrm>
          <a:custGeom>
            <a:avLst/>
            <a:gdLst/>
            <a:ahLst/>
            <a:cxnLst/>
            <a:rect l="0" t="0" r="0" b="0"/>
            <a:pathLst>
              <a:path w="114282" h="142865">
                <a:moveTo>
                  <a:pt x="0" y="0"/>
                </a:moveTo>
                <a:lnTo>
                  <a:pt x="0" y="21284"/>
                </a:lnTo>
                <a:lnTo>
                  <a:pt x="794" y="24508"/>
                </a:lnTo>
                <a:lnTo>
                  <a:pt x="2117" y="27451"/>
                </a:lnTo>
                <a:lnTo>
                  <a:pt x="3792" y="30207"/>
                </a:lnTo>
                <a:lnTo>
                  <a:pt x="4910" y="33632"/>
                </a:lnTo>
                <a:lnTo>
                  <a:pt x="5655" y="37502"/>
                </a:lnTo>
                <a:lnTo>
                  <a:pt x="6151" y="41670"/>
                </a:lnTo>
                <a:lnTo>
                  <a:pt x="6482" y="46036"/>
                </a:lnTo>
                <a:lnTo>
                  <a:pt x="6703" y="50535"/>
                </a:lnTo>
                <a:lnTo>
                  <a:pt x="6850" y="55121"/>
                </a:lnTo>
                <a:lnTo>
                  <a:pt x="7742" y="59766"/>
                </a:lnTo>
                <a:lnTo>
                  <a:pt x="9130" y="64450"/>
                </a:lnTo>
                <a:lnTo>
                  <a:pt x="10849" y="69160"/>
                </a:lnTo>
                <a:lnTo>
                  <a:pt x="11996" y="73888"/>
                </a:lnTo>
                <a:lnTo>
                  <a:pt x="12759" y="78628"/>
                </a:lnTo>
                <a:lnTo>
                  <a:pt x="13269" y="83375"/>
                </a:lnTo>
                <a:lnTo>
                  <a:pt x="13608" y="87333"/>
                </a:lnTo>
                <a:lnTo>
                  <a:pt x="13835" y="90766"/>
                </a:lnTo>
                <a:lnTo>
                  <a:pt x="13986" y="93848"/>
                </a:lnTo>
                <a:lnTo>
                  <a:pt x="14880" y="96697"/>
                </a:lnTo>
                <a:lnTo>
                  <a:pt x="16270" y="99389"/>
                </a:lnTo>
                <a:lnTo>
                  <a:pt x="17991" y="101978"/>
                </a:lnTo>
                <a:lnTo>
                  <a:pt x="19138" y="105292"/>
                </a:lnTo>
                <a:lnTo>
                  <a:pt x="19902" y="109088"/>
                </a:lnTo>
                <a:lnTo>
                  <a:pt x="20412" y="113207"/>
                </a:lnTo>
                <a:lnTo>
                  <a:pt x="21546" y="115952"/>
                </a:lnTo>
                <a:lnTo>
                  <a:pt x="23095" y="117783"/>
                </a:lnTo>
                <a:lnTo>
                  <a:pt x="24922" y="119003"/>
                </a:lnTo>
                <a:lnTo>
                  <a:pt x="26140" y="120610"/>
                </a:lnTo>
                <a:lnTo>
                  <a:pt x="26951" y="122476"/>
                </a:lnTo>
                <a:lnTo>
                  <a:pt x="28547" y="128481"/>
                </a:lnTo>
                <a:lnTo>
                  <a:pt x="28575" y="99961"/>
                </a:lnTo>
                <a:lnTo>
                  <a:pt x="29369" y="96803"/>
                </a:lnTo>
                <a:lnTo>
                  <a:pt x="30692" y="93904"/>
                </a:lnTo>
                <a:lnTo>
                  <a:pt x="32367" y="91178"/>
                </a:lnTo>
                <a:lnTo>
                  <a:pt x="34278" y="88566"/>
                </a:lnTo>
                <a:lnTo>
                  <a:pt x="36346" y="86032"/>
                </a:lnTo>
                <a:lnTo>
                  <a:pt x="38518" y="83548"/>
                </a:lnTo>
                <a:lnTo>
                  <a:pt x="39967" y="81099"/>
                </a:lnTo>
                <a:lnTo>
                  <a:pt x="40932" y="78672"/>
                </a:lnTo>
                <a:lnTo>
                  <a:pt x="41576" y="76260"/>
                </a:lnTo>
                <a:lnTo>
                  <a:pt x="42798" y="74653"/>
                </a:lnTo>
                <a:lnTo>
                  <a:pt x="44407" y="73581"/>
                </a:lnTo>
                <a:lnTo>
                  <a:pt x="46274" y="72867"/>
                </a:lnTo>
                <a:lnTo>
                  <a:pt x="48311" y="71596"/>
                </a:lnTo>
                <a:lnTo>
                  <a:pt x="50464" y="69956"/>
                </a:lnTo>
                <a:lnTo>
                  <a:pt x="52693" y="68068"/>
                </a:lnTo>
                <a:lnTo>
                  <a:pt x="54973" y="66810"/>
                </a:lnTo>
                <a:lnTo>
                  <a:pt x="57286" y="65971"/>
                </a:lnTo>
                <a:lnTo>
                  <a:pt x="59622" y="65412"/>
                </a:lnTo>
                <a:lnTo>
                  <a:pt x="61180" y="64246"/>
                </a:lnTo>
                <a:lnTo>
                  <a:pt x="62218" y="62674"/>
                </a:lnTo>
                <a:lnTo>
                  <a:pt x="62910" y="60833"/>
                </a:lnTo>
                <a:lnTo>
                  <a:pt x="64165" y="59605"/>
                </a:lnTo>
                <a:lnTo>
                  <a:pt x="65795" y="58787"/>
                </a:lnTo>
                <a:lnTo>
                  <a:pt x="67676" y="58241"/>
                </a:lnTo>
                <a:lnTo>
                  <a:pt x="72899" y="59465"/>
                </a:lnTo>
                <a:lnTo>
                  <a:pt x="80349" y="61868"/>
                </a:lnTo>
                <a:lnTo>
                  <a:pt x="89285" y="65058"/>
                </a:lnTo>
                <a:lnTo>
                  <a:pt x="96036" y="67978"/>
                </a:lnTo>
                <a:lnTo>
                  <a:pt x="101330" y="70719"/>
                </a:lnTo>
                <a:lnTo>
                  <a:pt x="105654" y="73339"/>
                </a:lnTo>
                <a:lnTo>
                  <a:pt x="108536" y="75881"/>
                </a:lnTo>
                <a:lnTo>
                  <a:pt x="110458" y="78368"/>
                </a:lnTo>
                <a:lnTo>
                  <a:pt x="111739" y="80820"/>
                </a:lnTo>
                <a:lnTo>
                  <a:pt x="112592" y="83249"/>
                </a:lnTo>
                <a:lnTo>
                  <a:pt x="113162" y="85662"/>
                </a:lnTo>
                <a:lnTo>
                  <a:pt x="113541" y="88064"/>
                </a:lnTo>
                <a:lnTo>
                  <a:pt x="113794" y="91253"/>
                </a:lnTo>
                <a:lnTo>
                  <a:pt x="113962" y="94967"/>
                </a:lnTo>
                <a:lnTo>
                  <a:pt x="114200" y="105661"/>
                </a:lnTo>
                <a:lnTo>
                  <a:pt x="114281" y="116386"/>
                </a:lnTo>
                <a:lnTo>
                  <a:pt x="113493" y="118865"/>
                </a:lnTo>
                <a:lnTo>
                  <a:pt x="112175" y="121313"/>
                </a:lnTo>
                <a:lnTo>
                  <a:pt x="110502" y="123738"/>
                </a:lnTo>
                <a:lnTo>
                  <a:pt x="109387" y="126148"/>
                </a:lnTo>
                <a:lnTo>
                  <a:pt x="108643" y="128548"/>
                </a:lnTo>
                <a:lnTo>
                  <a:pt x="108148" y="130943"/>
                </a:lnTo>
                <a:lnTo>
                  <a:pt x="107024" y="133333"/>
                </a:lnTo>
                <a:lnTo>
                  <a:pt x="105480" y="135720"/>
                </a:lnTo>
                <a:lnTo>
                  <a:pt x="103658" y="138104"/>
                </a:lnTo>
                <a:lnTo>
                  <a:pt x="100855" y="139695"/>
                </a:lnTo>
                <a:lnTo>
                  <a:pt x="97399" y="140755"/>
                </a:lnTo>
                <a:lnTo>
                  <a:pt x="93508" y="141462"/>
                </a:lnTo>
                <a:lnTo>
                  <a:pt x="90120" y="141933"/>
                </a:lnTo>
                <a:lnTo>
                  <a:pt x="87067" y="142247"/>
                </a:lnTo>
                <a:lnTo>
                  <a:pt x="84239" y="142456"/>
                </a:lnTo>
                <a:lnTo>
                  <a:pt x="81560" y="142596"/>
                </a:lnTo>
                <a:lnTo>
                  <a:pt x="76465" y="142751"/>
                </a:lnTo>
                <a:lnTo>
                  <a:pt x="64329" y="142858"/>
                </a:lnTo>
                <a:lnTo>
                  <a:pt x="61936" y="142864"/>
                </a:lnTo>
                <a:lnTo>
                  <a:pt x="59547" y="142074"/>
                </a:lnTo>
                <a:lnTo>
                  <a:pt x="57160" y="140753"/>
                </a:lnTo>
                <a:lnTo>
                  <a:pt x="54776" y="139079"/>
                </a:lnTo>
                <a:lnTo>
                  <a:pt x="52392" y="137963"/>
                </a:lnTo>
                <a:lnTo>
                  <a:pt x="50010" y="137219"/>
                </a:lnTo>
                <a:lnTo>
                  <a:pt x="47627" y="136723"/>
                </a:lnTo>
                <a:lnTo>
                  <a:pt x="44452" y="135599"/>
                </a:lnTo>
                <a:lnTo>
                  <a:pt x="40748" y="134055"/>
                </a:lnTo>
                <a:lnTo>
                  <a:pt x="36690" y="132233"/>
                </a:lnTo>
                <a:lnTo>
                  <a:pt x="33191" y="130224"/>
                </a:lnTo>
                <a:lnTo>
                  <a:pt x="30065" y="128091"/>
                </a:lnTo>
                <a:lnTo>
                  <a:pt x="27187" y="125875"/>
                </a:lnTo>
                <a:lnTo>
                  <a:pt x="24475" y="124398"/>
                </a:lnTo>
                <a:lnTo>
                  <a:pt x="21873" y="123413"/>
                </a:lnTo>
                <a:lnTo>
                  <a:pt x="19345" y="122757"/>
                </a:lnTo>
                <a:lnTo>
                  <a:pt x="17659" y="121525"/>
                </a:lnTo>
                <a:lnTo>
                  <a:pt x="16535" y="119911"/>
                </a:lnTo>
                <a:lnTo>
                  <a:pt x="14288" y="114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66"/>
          <p:cNvSpPr/>
          <p:nvPr/>
        </p:nvSpPr>
        <p:spPr>
          <a:xfrm>
            <a:off x="4007653" y="1800225"/>
            <a:ext cx="142866" cy="96706"/>
          </a:xfrm>
          <a:custGeom>
            <a:avLst/>
            <a:gdLst/>
            <a:ahLst/>
            <a:cxnLst/>
            <a:rect l="0" t="0" r="0" b="0"/>
            <a:pathLst>
              <a:path w="142866" h="96706">
                <a:moveTo>
                  <a:pt x="71428" y="0"/>
                </a:moveTo>
                <a:lnTo>
                  <a:pt x="40442" y="0"/>
                </a:lnTo>
                <a:lnTo>
                  <a:pt x="38070" y="793"/>
                </a:lnTo>
                <a:lnTo>
                  <a:pt x="35697" y="2116"/>
                </a:lnTo>
                <a:lnTo>
                  <a:pt x="33319" y="3792"/>
                </a:lnTo>
                <a:lnTo>
                  <a:pt x="30941" y="4909"/>
                </a:lnTo>
                <a:lnTo>
                  <a:pt x="28561" y="5654"/>
                </a:lnTo>
                <a:lnTo>
                  <a:pt x="26181" y="6150"/>
                </a:lnTo>
                <a:lnTo>
                  <a:pt x="24595" y="7275"/>
                </a:lnTo>
                <a:lnTo>
                  <a:pt x="23537" y="8819"/>
                </a:lnTo>
                <a:lnTo>
                  <a:pt x="22831" y="10641"/>
                </a:lnTo>
                <a:lnTo>
                  <a:pt x="21568" y="12650"/>
                </a:lnTo>
                <a:lnTo>
                  <a:pt x="19932" y="14783"/>
                </a:lnTo>
                <a:lnTo>
                  <a:pt x="15395" y="20118"/>
                </a:lnTo>
                <a:lnTo>
                  <a:pt x="12658" y="22964"/>
                </a:lnTo>
                <a:lnTo>
                  <a:pt x="4433" y="31259"/>
                </a:lnTo>
                <a:lnTo>
                  <a:pt x="2952" y="33539"/>
                </a:lnTo>
                <a:lnTo>
                  <a:pt x="1965" y="35853"/>
                </a:lnTo>
                <a:lnTo>
                  <a:pt x="1306" y="38189"/>
                </a:lnTo>
                <a:lnTo>
                  <a:pt x="868" y="40541"/>
                </a:lnTo>
                <a:lnTo>
                  <a:pt x="575" y="42902"/>
                </a:lnTo>
                <a:lnTo>
                  <a:pt x="106" y="48603"/>
                </a:lnTo>
                <a:lnTo>
                  <a:pt x="42" y="51499"/>
                </a:lnTo>
                <a:lnTo>
                  <a:pt x="0" y="59826"/>
                </a:lnTo>
                <a:lnTo>
                  <a:pt x="791" y="62108"/>
                </a:lnTo>
                <a:lnTo>
                  <a:pt x="2111" y="64424"/>
                </a:lnTo>
                <a:lnTo>
                  <a:pt x="3785" y="66762"/>
                </a:lnTo>
                <a:lnTo>
                  <a:pt x="5696" y="69114"/>
                </a:lnTo>
                <a:lnTo>
                  <a:pt x="7763" y="71476"/>
                </a:lnTo>
                <a:lnTo>
                  <a:pt x="9935" y="73844"/>
                </a:lnTo>
                <a:lnTo>
                  <a:pt x="11382" y="76217"/>
                </a:lnTo>
                <a:lnTo>
                  <a:pt x="12348" y="78592"/>
                </a:lnTo>
                <a:lnTo>
                  <a:pt x="12990" y="80970"/>
                </a:lnTo>
                <a:lnTo>
                  <a:pt x="14214" y="83348"/>
                </a:lnTo>
                <a:lnTo>
                  <a:pt x="15823" y="85728"/>
                </a:lnTo>
                <a:lnTo>
                  <a:pt x="17689" y="88108"/>
                </a:lnTo>
                <a:lnTo>
                  <a:pt x="19727" y="89695"/>
                </a:lnTo>
                <a:lnTo>
                  <a:pt x="21879" y="90753"/>
                </a:lnTo>
                <a:lnTo>
                  <a:pt x="24108" y="91458"/>
                </a:lnTo>
                <a:lnTo>
                  <a:pt x="26387" y="92722"/>
                </a:lnTo>
                <a:lnTo>
                  <a:pt x="28701" y="94358"/>
                </a:lnTo>
                <a:lnTo>
                  <a:pt x="31037" y="96243"/>
                </a:lnTo>
                <a:lnTo>
                  <a:pt x="38151" y="96705"/>
                </a:lnTo>
                <a:lnTo>
                  <a:pt x="48449" y="96220"/>
                </a:lnTo>
                <a:lnTo>
                  <a:pt x="60871" y="95103"/>
                </a:lnTo>
                <a:lnTo>
                  <a:pt x="70740" y="94358"/>
                </a:lnTo>
                <a:lnTo>
                  <a:pt x="85939" y="93530"/>
                </a:lnTo>
                <a:lnTo>
                  <a:pt x="91421" y="92516"/>
                </a:lnTo>
                <a:lnTo>
                  <a:pt x="95869" y="91046"/>
                </a:lnTo>
                <a:lnTo>
                  <a:pt x="99628" y="89272"/>
                </a:lnTo>
                <a:lnTo>
                  <a:pt x="102928" y="88089"/>
                </a:lnTo>
                <a:lnTo>
                  <a:pt x="105921" y="87301"/>
                </a:lnTo>
                <a:lnTo>
                  <a:pt x="108712" y="86776"/>
                </a:lnTo>
                <a:lnTo>
                  <a:pt x="111365" y="85631"/>
                </a:lnTo>
                <a:lnTo>
                  <a:pt x="113927" y="84075"/>
                </a:lnTo>
                <a:lnTo>
                  <a:pt x="116430" y="82244"/>
                </a:lnTo>
                <a:lnTo>
                  <a:pt x="118892" y="80229"/>
                </a:lnTo>
                <a:lnTo>
                  <a:pt x="121327" y="78092"/>
                </a:lnTo>
                <a:lnTo>
                  <a:pt x="123744" y="75874"/>
                </a:lnTo>
                <a:lnTo>
                  <a:pt x="126149" y="74395"/>
                </a:lnTo>
                <a:lnTo>
                  <a:pt x="128546" y="73409"/>
                </a:lnTo>
                <a:lnTo>
                  <a:pt x="130938" y="72751"/>
                </a:lnTo>
                <a:lnTo>
                  <a:pt x="132533" y="71520"/>
                </a:lnTo>
                <a:lnTo>
                  <a:pt x="133595" y="69905"/>
                </a:lnTo>
                <a:lnTo>
                  <a:pt x="134304" y="68034"/>
                </a:lnTo>
                <a:lnTo>
                  <a:pt x="135570" y="66787"/>
                </a:lnTo>
                <a:lnTo>
                  <a:pt x="137208" y="65956"/>
                </a:lnTo>
                <a:lnTo>
                  <a:pt x="142846" y="64299"/>
                </a:lnTo>
                <a:lnTo>
                  <a:pt x="142865" y="642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67"/>
          <p:cNvSpPr/>
          <p:nvPr/>
        </p:nvSpPr>
        <p:spPr>
          <a:xfrm>
            <a:off x="5036343" y="1157287"/>
            <a:ext cx="42864" cy="228601"/>
          </a:xfrm>
          <a:custGeom>
            <a:avLst/>
            <a:gdLst/>
            <a:ahLst/>
            <a:cxnLst/>
            <a:rect l="0" t="0" r="0" b="0"/>
            <a:pathLst>
              <a:path w="42864" h="228601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2"/>
                </a:lnTo>
                <a:lnTo>
                  <a:pt x="3793" y="6850"/>
                </a:lnTo>
                <a:lnTo>
                  <a:pt x="4910" y="7741"/>
                </a:lnTo>
                <a:lnTo>
                  <a:pt x="5655" y="9130"/>
                </a:lnTo>
                <a:lnTo>
                  <a:pt x="6482" y="12789"/>
                </a:lnTo>
                <a:lnTo>
                  <a:pt x="7013" y="19489"/>
                </a:lnTo>
                <a:lnTo>
                  <a:pt x="7118" y="24840"/>
                </a:lnTo>
                <a:lnTo>
                  <a:pt x="7921" y="26879"/>
                </a:lnTo>
                <a:lnTo>
                  <a:pt x="9249" y="29032"/>
                </a:lnTo>
                <a:lnTo>
                  <a:pt x="10929" y="31261"/>
                </a:lnTo>
                <a:lnTo>
                  <a:pt x="12048" y="33540"/>
                </a:lnTo>
                <a:lnTo>
                  <a:pt x="13292" y="38190"/>
                </a:lnTo>
                <a:lnTo>
                  <a:pt x="13993" y="45271"/>
                </a:lnTo>
                <a:lnTo>
                  <a:pt x="14201" y="52395"/>
                </a:lnTo>
                <a:lnTo>
                  <a:pt x="15023" y="54774"/>
                </a:lnTo>
                <a:lnTo>
                  <a:pt x="16366" y="57154"/>
                </a:lnTo>
                <a:lnTo>
                  <a:pt x="18054" y="59534"/>
                </a:lnTo>
                <a:lnTo>
                  <a:pt x="20767" y="68264"/>
                </a:lnTo>
                <a:lnTo>
                  <a:pt x="24164" y="81228"/>
                </a:lnTo>
                <a:lnTo>
                  <a:pt x="28016" y="97015"/>
                </a:lnTo>
                <a:lnTo>
                  <a:pt x="30584" y="108333"/>
                </a:lnTo>
                <a:lnTo>
                  <a:pt x="32296" y="116672"/>
                </a:lnTo>
                <a:lnTo>
                  <a:pt x="33436" y="123025"/>
                </a:lnTo>
                <a:lnTo>
                  <a:pt x="34197" y="128848"/>
                </a:lnTo>
                <a:lnTo>
                  <a:pt x="34705" y="134317"/>
                </a:lnTo>
                <a:lnTo>
                  <a:pt x="35043" y="139551"/>
                </a:lnTo>
                <a:lnTo>
                  <a:pt x="35419" y="149600"/>
                </a:lnTo>
                <a:lnTo>
                  <a:pt x="35630" y="164182"/>
                </a:lnTo>
                <a:lnTo>
                  <a:pt x="35719" y="227480"/>
                </a:lnTo>
                <a:lnTo>
                  <a:pt x="36513" y="227854"/>
                </a:lnTo>
                <a:lnTo>
                  <a:pt x="37836" y="228102"/>
                </a:lnTo>
                <a:lnTo>
                  <a:pt x="42863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68"/>
          <p:cNvSpPr/>
          <p:nvPr/>
        </p:nvSpPr>
        <p:spPr>
          <a:xfrm>
            <a:off x="5140045" y="1185862"/>
            <a:ext cx="160618" cy="71439"/>
          </a:xfrm>
          <a:custGeom>
            <a:avLst/>
            <a:gdLst/>
            <a:ahLst/>
            <a:cxnLst/>
            <a:rect l="0" t="0" r="0" b="0"/>
            <a:pathLst>
              <a:path w="160618" h="71439">
                <a:moveTo>
                  <a:pt x="3455" y="0"/>
                </a:moveTo>
                <a:lnTo>
                  <a:pt x="7247" y="3793"/>
                </a:lnTo>
                <a:lnTo>
                  <a:pt x="8364" y="5703"/>
                </a:lnTo>
                <a:lnTo>
                  <a:pt x="9109" y="7771"/>
                </a:lnTo>
                <a:lnTo>
                  <a:pt x="10304" y="13000"/>
                </a:lnTo>
                <a:lnTo>
                  <a:pt x="10402" y="14223"/>
                </a:lnTo>
                <a:lnTo>
                  <a:pt x="10468" y="15832"/>
                </a:lnTo>
                <a:lnTo>
                  <a:pt x="10541" y="19736"/>
                </a:lnTo>
                <a:lnTo>
                  <a:pt x="10591" y="31047"/>
                </a:lnTo>
                <a:lnTo>
                  <a:pt x="9799" y="33398"/>
                </a:lnTo>
                <a:lnTo>
                  <a:pt x="8478" y="35759"/>
                </a:lnTo>
                <a:lnTo>
                  <a:pt x="6804" y="38127"/>
                </a:lnTo>
                <a:lnTo>
                  <a:pt x="4894" y="42087"/>
                </a:lnTo>
                <a:lnTo>
                  <a:pt x="2827" y="47108"/>
                </a:lnTo>
                <a:lnTo>
                  <a:pt x="654" y="52837"/>
                </a:lnTo>
                <a:lnTo>
                  <a:pt x="0" y="56656"/>
                </a:lnTo>
                <a:lnTo>
                  <a:pt x="358" y="59202"/>
                </a:lnTo>
                <a:lnTo>
                  <a:pt x="1390" y="60899"/>
                </a:lnTo>
                <a:lnTo>
                  <a:pt x="2079" y="62824"/>
                </a:lnTo>
                <a:lnTo>
                  <a:pt x="2537" y="64902"/>
                </a:lnTo>
                <a:lnTo>
                  <a:pt x="3401" y="71055"/>
                </a:lnTo>
                <a:lnTo>
                  <a:pt x="8354" y="71362"/>
                </a:lnTo>
                <a:lnTo>
                  <a:pt x="11521" y="71415"/>
                </a:lnTo>
                <a:lnTo>
                  <a:pt x="86834" y="71438"/>
                </a:lnTo>
                <a:lnTo>
                  <a:pt x="91584" y="70644"/>
                </a:lnTo>
                <a:lnTo>
                  <a:pt x="96339" y="69321"/>
                </a:lnTo>
                <a:lnTo>
                  <a:pt x="101096" y="67645"/>
                </a:lnTo>
                <a:lnTo>
                  <a:pt x="105061" y="66528"/>
                </a:lnTo>
                <a:lnTo>
                  <a:pt x="108499" y="65783"/>
                </a:lnTo>
                <a:lnTo>
                  <a:pt x="111584" y="65287"/>
                </a:lnTo>
                <a:lnTo>
                  <a:pt x="115229" y="64956"/>
                </a:lnTo>
                <a:lnTo>
                  <a:pt x="119245" y="64735"/>
                </a:lnTo>
                <a:lnTo>
                  <a:pt x="127149" y="64490"/>
                </a:lnTo>
                <a:lnTo>
                  <a:pt x="133307" y="64381"/>
                </a:lnTo>
                <a:lnTo>
                  <a:pt x="136060" y="65146"/>
                </a:lnTo>
                <a:lnTo>
                  <a:pt x="138690" y="66449"/>
                </a:lnTo>
                <a:lnTo>
                  <a:pt x="144821" y="70452"/>
                </a:lnTo>
                <a:lnTo>
                  <a:pt x="147776" y="71000"/>
                </a:lnTo>
                <a:lnTo>
                  <a:pt x="152348" y="71351"/>
                </a:lnTo>
                <a:lnTo>
                  <a:pt x="155090" y="69282"/>
                </a:lnTo>
                <a:lnTo>
                  <a:pt x="160617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69"/>
          <p:cNvSpPr/>
          <p:nvPr/>
        </p:nvSpPr>
        <p:spPr>
          <a:xfrm>
            <a:off x="5264943" y="1185862"/>
            <a:ext cx="28576" cy="200026"/>
          </a:xfrm>
          <a:custGeom>
            <a:avLst/>
            <a:gdLst/>
            <a:ahLst/>
            <a:cxnLst/>
            <a:rect l="0" t="0" r="0" b="0"/>
            <a:pathLst>
              <a:path w="28576" h="200026">
                <a:moveTo>
                  <a:pt x="0" y="0"/>
                </a:moveTo>
                <a:lnTo>
                  <a:pt x="0" y="3793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185"/>
                </a:lnTo>
                <a:lnTo>
                  <a:pt x="5655" y="14474"/>
                </a:lnTo>
                <a:lnTo>
                  <a:pt x="6482" y="19133"/>
                </a:lnTo>
                <a:lnTo>
                  <a:pt x="6850" y="23849"/>
                </a:lnTo>
                <a:lnTo>
                  <a:pt x="7013" y="30708"/>
                </a:lnTo>
                <a:lnTo>
                  <a:pt x="7142" y="76237"/>
                </a:lnTo>
                <a:lnTo>
                  <a:pt x="8730" y="86543"/>
                </a:lnTo>
                <a:lnTo>
                  <a:pt x="16963" y="128830"/>
                </a:lnTo>
                <a:lnTo>
                  <a:pt x="18452" y="137480"/>
                </a:lnTo>
                <a:lnTo>
                  <a:pt x="19446" y="144041"/>
                </a:lnTo>
                <a:lnTo>
                  <a:pt x="20108" y="149209"/>
                </a:lnTo>
                <a:lnTo>
                  <a:pt x="20549" y="153448"/>
                </a:lnTo>
                <a:lnTo>
                  <a:pt x="20843" y="157067"/>
                </a:lnTo>
                <a:lnTo>
                  <a:pt x="21039" y="161068"/>
                </a:lnTo>
                <a:lnTo>
                  <a:pt x="21380" y="175972"/>
                </a:lnTo>
                <a:lnTo>
                  <a:pt x="21427" y="188307"/>
                </a:lnTo>
                <a:lnTo>
                  <a:pt x="22223" y="189832"/>
                </a:lnTo>
                <a:lnTo>
                  <a:pt x="23546" y="190848"/>
                </a:lnTo>
                <a:lnTo>
                  <a:pt x="25223" y="191526"/>
                </a:lnTo>
                <a:lnTo>
                  <a:pt x="26340" y="192771"/>
                </a:lnTo>
                <a:lnTo>
                  <a:pt x="27085" y="194395"/>
                </a:lnTo>
                <a:lnTo>
                  <a:pt x="28575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70"/>
          <p:cNvSpPr/>
          <p:nvPr/>
        </p:nvSpPr>
        <p:spPr>
          <a:xfrm>
            <a:off x="5357902" y="1207380"/>
            <a:ext cx="149813" cy="185537"/>
          </a:xfrm>
          <a:custGeom>
            <a:avLst/>
            <a:gdLst/>
            <a:ahLst/>
            <a:cxnLst/>
            <a:rect l="0" t="0" r="0" b="0"/>
            <a:pathLst>
              <a:path w="149813" h="185537">
                <a:moveTo>
                  <a:pt x="28485" y="7057"/>
                </a:moveTo>
                <a:lnTo>
                  <a:pt x="28485" y="0"/>
                </a:lnTo>
                <a:lnTo>
                  <a:pt x="28485" y="6072"/>
                </a:lnTo>
                <a:lnTo>
                  <a:pt x="24693" y="10557"/>
                </a:lnTo>
                <a:lnTo>
                  <a:pt x="23576" y="12566"/>
                </a:lnTo>
                <a:lnTo>
                  <a:pt x="22334" y="16914"/>
                </a:lnTo>
                <a:lnTo>
                  <a:pt x="21782" y="21492"/>
                </a:lnTo>
                <a:lnTo>
                  <a:pt x="21538" y="26173"/>
                </a:lnTo>
                <a:lnTo>
                  <a:pt x="21428" y="30899"/>
                </a:lnTo>
                <a:lnTo>
                  <a:pt x="20606" y="33270"/>
                </a:lnTo>
                <a:lnTo>
                  <a:pt x="17575" y="38022"/>
                </a:lnTo>
                <a:lnTo>
                  <a:pt x="15655" y="41194"/>
                </a:lnTo>
                <a:lnTo>
                  <a:pt x="13582" y="44896"/>
                </a:lnTo>
                <a:lnTo>
                  <a:pt x="11406" y="48952"/>
                </a:lnTo>
                <a:lnTo>
                  <a:pt x="9956" y="52449"/>
                </a:lnTo>
                <a:lnTo>
                  <a:pt x="8988" y="55575"/>
                </a:lnTo>
                <a:lnTo>
                  <a:pt x="8344" y="58452"/>
                </a:lnTo>
                <a:lnTo>
                  <a:pt x="7913" y="61958"/>
                </a:lnTo>
                <a:lnTo>
                  <a:pt x="7627" y="65883"/>
                </a:lnTo>
                <a:lnTo>
                  <a:pt x="7436" y="70087"/>
                </a:lnTo>
                <a:lnTo>
                  <a:pt x="6515" y="73683"/>
                </a:lnTo>
                <a:lnTo>
                  <a:pt x="5107" y="76874"/>
                </a:lnTo>
                <a:lnTo>
                  <a:pt x="3375" y="79796"/>
                </a:lnTo>
                <a:lnTo>
                  <a:pt x="2220" y="83331"/>
                </a:lnTo>
                <a:lnTo>
                  <a:pt x="1451" y="87275"/>
                </a:lnTo>
                <a:lnTo>
                  <a:pt x="937" y="91492"/>
                </a:lnTo>
                <a:lnTo>
                  <a:pt x="595" y="95097"/>
                </a:lnTo>
                <a:lnTo>
                  <a:pt x="367" y="98294"/>
                </a:lnTo>
                <a:lnTo>
                  <a:pt x="214" y="101219"/>
                </a:lnTo>
                <a:lnTo>
                  <a:pt x="45" y="108703"/>
                </a:lnTo>
                <a:lnTo>
                  <a:pt x="0" y="112921"/>
                </a:lnTo>
                <a:lnTo>
                  <a:pt x="764" y="117320"/>
                </a:lnTo>
                <a:lnTo>
                  <a:pt x="2067" y="121841"/>
                </a:lnTo>
                <a:lnTo>
                  <a:pt x="3730" y="126442"/>
                </a:lnTo>
                <a:lnTo>
                  <a:pt x="4838" y="130303"/>
                </a:lnTo>
                <a:lnTo>
                  <a:pt x="5576" y="133671"/>
                </a:lnTo>
                <a:lnTo>
                  <a:pt x="6069" y="136710"/>
                </a:lnTo>
                <a:lnTo>
                  <a:pt x="6616" y="142204"/>
                </a:lnTo>
                <a:lnTo>
                  <a:pt x="6762" y="144780"/>
                </a:lnTo>
                <a:lnTo>
                  <a:pt x="7654" y="147291"/>
                </a:lnTo>
                <a:lnTo>
                  <a:pt x="10760" y="152198"/>
                </a:lnTo>
                <a:lnTo>
                  <a:pt x="15081" y="156999"/>
                </a:lnTo>
                <a:lnTo>
                  <a:pt x="28349" y="170800"/>
                </a:lnTo>
                <a:lnTo>
                  <a:pt x="33950" y="175750"/>
                </a:lnTo>
                <a:lnTo>
                  <a:pt x="38479" y="179050"/>
                </a:lnTo>
                <a:lnTo>
                  <a:pt x="42291" y="181251"/>
                </a:lnTo>
                <a:lnTo>
                  <a:pt x="45627" y="182717"/>
                </a:lnTo>
                <a:lnTo>
                  <a:pt x="48644" y="183695"/>
                </a:lnTo>
                <a:lnTo>
                  <a:pt x="51449" y="184347"/>
                </a:lnTo>
                <a:lnTo>
                  <a:pt x="54907" y="184782"/>
                </a:lnTo>
                <a:lnTo>
                  <a:pt x="58799" y="185071"/>
                </a:lnTo>
                <a:lnTo>
                  <a:pt x="66564" y="185393"/>
                </a:lnTo>
                <a:lnTo>
                  <a:pt x="72661" y="185536"/>
                </a:lnTo>
                <a:lnTo>
                  <a:pt x="75399" y="184781"/>
                </a:lnTo>
                <a:lnTo>
                  <a:pt x="78017" y="183483"/>
                </a:lnTo>
                <a:lnTo>
                  <a:pt x="80556" y="181825"/>
                </a:lnTo>
                <a:lnTo>
                  <a:pt x="83043" y="180719"/>
                </a:lnTo>
                <a:lnTo>
                  <a:pt x="85495" y="179982"/>
                </a:lnTo>
                <a:lnTo>
                  <a:pt x="87922" y="179490"/>
                </a:lnTo>
                <a:lnTo>
                  <a:pt x="90335" y="178369"/>
                </a:lnTo>
                <a:lnTo>
                  <a:pt x="92737" y="176827"/>
                </a:lnTo>
                <a:lnTo>
                  <a:pt x="95132" y="175006"/>
                </a:lnTo>
                <a:lnTo>
                  <a:pt x="97523" y="172998"/>
                </a:lnTo>
                <a:lnTo>
                  <a:pt x="99910" y="170866"/>
                </a:lnTo>
                <a:lnTo>
                  <a:pt x="104680" y="166380"/>
                </a:lnTo>
                <a:lnTo>
                  <a:pt x="118972" y="152294"/>
                </a:lnTo>
                <a:lnTo>
                  <a:pt x="130879" y="140404"/>
                </a:lnTo>
                <a:lnTo>
                  <a:pt x="132466" y="137230"/>
                </a:lnTo>
                <a:lnTo>
                  <a:pt x="133525" y="133527"/>
                </a:lnTo>
                <a:lnTo>
                  <a:pt x="134230" y="129470"/>
                </a:lnTo>
                <a:lnTo>
                  <a:pt x="135494" y="125972"/>
                </a:lnTo>
                <a:lnTo>
                  <a:pt x="137131" y="122846"/>
                </a:lnTo>
                <a:lnTo>
                  <a:pt x="141066" y="117256"/>
                </a:lnTo>
                <a:lnTo>
                  <a:pt x="145460" y="112126"/>
                </a:lnTo>
                <a:lnTo>
                  <a:pt x="146950" y="109647"/>
                </a:lnTo>
                <a:lnTo>
                  <a:pt x="148605" y="104775"/>
                </a:lnTo>
                <a:lnTo>
                  <a:pt x="149046" y="101571"/>
                </a:lnTo>
                <a:lnTo>
                  <a:pt x="149341" y="97848"/>
                </a:lnTo>
                <a:lnTo>
                  <a:pt x="149668" y="90271"/>
                </a:lnTo>
                <a:lnTo>
                  <a:pt x="149812" y="84258"/>
                </a:lnTo>
                <a:lnTo>
                  <a:pt x="149058" y="81543"/>
                </a:lnTo>
                <a:lnTo>
                  <a:pt x="146102" y="76410"/>
                </a:lnTo>
                <a:lnTo>
                  <a:pt x="142646" y="71556"/>
                </a:lnTo>
                <a:lnTo>
                  <a:pt x="139284" y="68003"/>
                </a:lnTo>
                <a:lnTo>
                  <a:pt x="126019" y="54597"/>
                </a:lnTo>
                <a:lnTo>
                  <a:pt x="122876" y="52244"/>
                </a:lnTo>
                <a:lnTo>
                  <a:pt x="119194" y="49882"/>
                </a:lnTo>
                <a:lnTo>
                  <a:pt x="109462" y="44179"/>
                </a:lnTo>
                <a:lnTo>
                  <a:pt x="107076" y="43711"/>
                </a:lnTo>
                <a:lnTo>
                  <a:pt x="103898" y="43400"/>
                </a:lnTo>
                <a:lnTo>
                  <a:pt x="100191" y="43192"/>
                </a:lnTo>
                <a:lnTo>
                  <a:pt x="96927" y="42259"/>
                </a:lnTo>
                <a:lnTo>
                  <a:pt x="93957" y="40844"/>
                </a:lnTo>
                <a:lnTo>
                  <a:pt x="91183" y="39107"/>
                </a:lnTo>
                <a:lnTo>
                  <a:pt x="87746" y="37949"/>
                </a:lnTo>
                <a:lnTo>
                  <a:pt x="83867" y="37176"/>
                </a:lnTo>
                <a:lnTo>
                  <a:pt x="73821" y="35937"/>
                </a:lnTo>
                <a:lnTo>
                  <a:pt x="71408" y="35835"/>
                </a:lnTo>
                <a:lnTo>
                  <a:pt x="61223" y="35692"/>
                </a:lnTo>
                <a:lnTo>
                  <a:pt x="40461" y="35634"/>
                </a:lnTo>
                <a:lnTo>
                  <a:pt x="38057" y="34840"/>
                </a:lnTo>
                <a:lnTo>
                  <a:pt x="35660" y="33516"/>
                </a:lnTo>
                <a:lnTo>
                  <a:pt x="28485" y="284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71"/>
          <p:cNvSpPr/>
          <p:nvPr/>
        </p:nvSpPr>
        <p:spPr>
          <a:xfrm>
            <a:off x="5522118" y="1121577"/>
            <a:ext cx="214314" cy="92827"/>
          </a:xfrm>
          <a:custGeom>
            <a:avLst/>
            <a:gdLst/>
            <a:ahLst/>
            <a:cxnLst/>
            <a:rect l="0" t="0" r="0" b="0"/>
            <a:pathLst>
              <a:path w="214314" h="92827">
                <a:moveTo>
                  <a:pt x="0" y="35710"/>
                </a:moveTo>
                <a:lnTo>
                  <a:pt x="0" y="22710"/>
                </a:lnTo>
                <a:lnTo>
                  <a:pt x="2118" y="19878"/>
                </a:lnTo>
                <a:lnTo>
                  <a:pt x="3793" y="18011"/>
                </a:lnTo>
                <a:lnTo>
                  <a:pt x="5703" y="16767"/>
                </a:lnTo>
                <a:lnTo>
                  <a:pt x="12185" y="14222"/>
                </a:lnTo>
                <a:lnTo>
                  <a:pt x="14473" y="12654"/>
                </a:lnTo>
                <a:lnTo>
                  <a:pt x="16793" y="10814"/>
                </a:lnTo>
                <a:lnTo>
                  <a:pt x="19133" y="9588"/>
                </a:lnTo>
                <a:lnTo>
                  <a:pt x="23850" y="8225"/>
                </a:lnTo>
                <a:lnTo>
                  <a:pt x="27012" y="7068"/>
                </a:lnTo>
                <a:lnTo>
                  <a:pt x="30708" y="5503"/>
                </a:lnTo>
                <a:lnTo>
                  <a:pt x="34760" y="3666"/>
                </a:lnTo>
                <a:lnTo>
                  <a:pt x="41378" y="1624"/>
                </a:lnTo>
                <a:lnTo>
                  <a:pt x="47759" y="717"/>
                </a:lnTo>
                <a:lnTo>
                  <a:pt x="51684" y="475"/>
                </a:lnTo>
                <a:lnTo>
                  <a:pt x="59483" y="206"/>
                </a:lnTo>
                <a:lnTo>
                  <a:pt x="69131" y="55"/>
                </a:lnTo>
                <a:lnTo>
                  <a:pt x="83227" y="0"/>
                </a:lnTo>
                <a:lnTo>
                  <a:pt x="84853" y="791"/>
                </a:lnTo>
                <a:lnTo>
                  <a:pt x="86732" y="2112"/>
                </a:lnTo>
                <a:lnTo>
                  <a:pt x="88777" y="3786"/>
                </a:lnTo>
                <a:lnTo>
                  <a:pt x="90935" y="4902"/>
                </a:lnTo>
                <a:lnTo>
                  <a:pt x="95449" y="6143"/>
                </a:lnTo>
                <a:lnTo>
                  <a:pt x="100102" y="8811"/>
                </a:lnTo>
                <a:lnTo>
                  <a:pt x="102453" y="10633"/>
                </a:lnTo>
                <a:lnTo>
                  <a:pt x="104815" y="12642"/>
                </a:lnTo>
                <a:lnTo>
                  <a:pt x="107183" y="14775"/>
                </a:lnTo>
                <a:lnTo>
                  <a:pt x="112895" y="20109"/>
                </a:lnTo>
                <a:lnTo>
                  <a:pt x="113363" y="21341"/>
                </a:lnTo>
                <a:lnTo>
                  <a:pt x="113675" y="22956"/>
                </a:lnTo>
                <a:lnTo>
                  <a:pt x="113884" y="24826"/>
                </a:lnTo>
                <a:lnTo>
                  <a:pt x="114817" y="26866"/>
                </a:lnTo>
                <a:lnTo>
                  <a:pt x="116232" y="29021"/>
                </a:lnTo>
                <a:lnTo>
                  <a:pt x="120415" y="34389"/>
                </a:lnTo>
                <a:lnTo>
                  <a:pt x="119964" y="35623"/>
                </a:lnTo>
                <a:lnTo>
                  <a:pt x="118870" y="37239"/>
                </a:lnTo>
                <a:lnTo>
                  <a:pt x="117347" y="39111"/>
                </a:lnTo>
                <a:lnTo>
                  <a:pt x="115537" y="41152"/>
                </a:lnTo>
                <a:lnTo>
                  <a:pt x="111411" y="45537"/>
                </a:lnTo>
                <a:lnTo>
                  <a:pt x="109993" y="47818"/>
                </a:lnTo>
                <a:lnTo>
                  <a:pt x="109047" y="50132"/>
                </a:lnTo>
                <a:lnTo>
                  <a:pt x="108417" y="52468"/>
                </a:lnTo>
                <a:lnTo>
                  <a:pt x="107203" y="54026"/>
                </a:lnTo>
                <a:lnTo>
                  <a:pt x="105600" y="55064"/>
                </a:lnTo>
                <a:lnTo>
                  <a:pt x="103738" y="55757"/>
                </a:lnTo>
                <a:lnTo>
                  <a:pt x="102496" y="57012"/>
                </a:lnTo>
                <a:lnTo>
                  <a:pt x="101668" y="58643"/>
                </a:lnTo>
                <a:lnTo>
                  <a:pt x="101117" y="60523"/>
                </a:lnTo>
                <a:lnTo>
                  <a:pt x="99955" y="61777"/>
                </a:lnTo>
                <a:lnTo>
                  <a:pt x="98387" y="62613"/>
                </a:lnTo>
                <a:lnTo>
                  <a:pt x="96548" y="63170"/>
                </a:lnTo>
                <a:lnTo>
                  <a:pt x="92387" y="65906"/>
                </a:lnTo>
                <a:lnTo>
                  <a:pt x="85841" y="71333"/>
                </a:lnTo>
                <a:lnTo>
                  <a:pt x="81967" y="71400"/>
                </a:lnTo>
                <a:lnTo>
                  <a:pt x="80839" y="72204"/>
                </a:lnTo>
                <a:lnTo>
                  <a:pt x="80086" y="73533"/>
                </a:lnTo>
                <a:lnTo>
                  <a:pt x="78670" y="78277"/>
                </a:lnTo>
                <a:lnTo>
                  <a:pt x="78621" y="80558"/>
                </a:lnTo>
                <a:lnTo>
                  <a:pt x="78589" y="88490"/>
                </a:lnTo>
                <a:lnTo>
                  <a:pt x="79381" y="89947"/>
                </a:lnTo>
                <a:lnTo>
                  <a:pt x="80702" y="90918"/>
                </a:lnTo>
                <a:lnTo>
                  <a:pt x="85431" y="92746"/>
                </a:lnTo>
                <a:lnTo>
                  <a:pt x="89431" y="92826"/>
                </a:lnTo>
                <a:lnTo>
                  <a:pt x="91371" y="92044"/>
                </a:lnTo>
                <a:lnTo>
                  <a:pt x="93458" y="90728"/>
                </a:lnTo>
                <a:lnTo>
                  <a:pt x="95643" y="89058"/>
                </a:lnTo>
                <a:lnTo>
                  <a:pt x="100188" y="87201"/>
                </a:lnTo>
                <a:lnTo>
                  <a:pt x="105647" y="86376"/>
                </a:lnTo>
                <a:lnTo>
                  <a:pt x="109325" y="86156"/>
                </a:lnTo>
                <a:lnTo>
                  <a:pt x="116852" y="85912"/>
                </a:lnTo>
                <a:lnTo>
                  <a:pt x="126346" y="85774"/>
                </a:lnTo>
                <a:lnTo>
                  <a:pt x="134470" y="85742"/>
                </a:lnTo>
                <a:lnTo>
                  <a:pt x="138860" y="84940"/>
                </a:lnTo>
                <a:lnTo>
                  <a:pt x="143373" y="83611"/>
                </a:lnTo>
                <a:lnTo>
                  <a:pt x="147970" y="81932"/>
                </a:lnTo>
                <a:lnTo>
                  <a:pt x="151828" y="80812"/>
                </a:lnTo>
                <a:lnTo>
                  <a:pt x="158232" y="79568"/>
                </a:lnTo>
                <a:lnTo>
                  <a:pt x="163723" y="79015"/>
                </a:lnTo>
                <a:lnTo>
                  <a:pt x="169604" y="78769"/>
                </a:lnTo>
                <a:lnTo>
                  <a:pt x="187092" y="78598"/>
                </a:lnTo>
                <a:lnTo>
                  <a:pt x="214313" y="7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72"/>
          <p:cNvSpPr/>
          <p:nvPr/>
        </p:nvSpPr>
        <p:spPr>
          <a:xfrm>
            <a:off x="5765006" y="1307306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16793" y="7144"/>
                </a:lnTo>
                <a:lnTo>
                  <a:pt x="18339" y="6350"/>
                </a:lnTo>
                <a:lnTo>
                  <a:pt x="19369" y="5027"/>
                </a:lnTo>
                <a:lnTo>
                  <a:pt x="20057" y="3351"/>
                </a:lnTo>
                <a:lnTo>
                  <a:pt x="22103" y="2234"/>
                </a:lnTo>
                <a:lnTo>
                  <a:pt x="25053" y="1489"/>
                </a:lnTo>
                <a:lnTo>
                  <a:pt x="28609" y="993"/>
                </a:lnTo>
                <a:lnTo>
                  <a:pt x="31773" y="662"/>
                </a:lnTo>
                <a:lnTo>
                  <a:pt x="34675" y="441"/>
                </a:lnTo>
                <a:lnTo>
                  <a:pt x="37404" y="294"/>
                </a:lnTo>
                <a:lnTo>
                  <a:pt x="44670" y="131"/>
                </a:lnTo>
                <a:lnTo>
                  <a:pt x="73726" y="2"/>
                </a:lnTo>
                <a:lnTo>
                  <a:pt x="76138" y="795"/>
                </a:lnTo>
                <a:lnTo>
                  <a:pt x="78540" y="2117"/>
                </a:lnTo>
                <a:lnTo>
                  <a:pt x="80935" y="3793"/>
                </a:lnTo>
                <a:lnTo>
                  <a:pt x="83326" y="4910"/>
                </a:lnTo>
                <a:lnTo>
                  <a:pt x="85713" y="5654"/>
                </a:lnTo>
                <a:lnTo>
                  <a:pt x="88098" y="6151"/>
                </a:lnTo>
                <a:lnTo>
                  <a:pt x="90483" y="6482"/>
                </a:lnTo>
                <a:lnTo>
                  <a:pt x="92865" y="6702"/>
                </a:lnTo>
                <a:lnTo>
                  <a:pt x="95248" y="6849"/>
                </a:lnTo>
                <a:lnTo>
                  <a:pt x="97629" y="6154"/>
                </a:lnTo>
                <a:lnTo>
                  <a:pt x="100011" y="4896"/>
                </a:lnTo>
                <a:lnTo>
                  <a:pt x="102393" y="3264"/>
                </a:lnTo>
                <a:lnTo>
                  <a:pt x="104774" y="2176"/>
                </a:lnTo>
                <a:lnTo>
                  <a:pt x="107156" y="1451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73"/>
          <p:cNvSpPr/>
          <p:nvPr/>
        </p:nvSpPr>
        <p:spPr>
          <a:xfrm>
            <a:off x="5772150" y="1357312"/>
            <a:ext cx="150019" cy="28576"/>
          </a:xfrm>
          <a:custGeom>
            <a:avLst/>
            <a:gdLst/>
            <a:ahLst/>
            <a:cxnLst/>
            <a:rect l="0" t="0" r="0" b="0"/>
            <a:pathLst>
              <a:path w="150019" h="28576">
                <a:moveTo>
                  <a:pt x="0" y="28575"/>
                </a:moveTo>
                <a:lnTo>
                  <a:pt x="6849" y="28575"/>
                </a:lnTo>
                <a:lnTo>
                  <a:pt x="7741" y="27781"/>
                </a:lnTo>
                <a:lnTo>
                  <a:pt x="10849" y="24783"/>
                </a:lnTo>
                <a:lnTo>
                  <a:pt x="13582" y="23666"/>
                </a:lnTo>
                <a:lnTo>
                  <a:pt x="16992" y="22921"/>
                </a:lnTo>
                <a:lnTo>
                  <a:pt x="20853" y="22424"/>
                </a:lnTo>
                <a:lnTo>
                  <a:pt x="25015" y="22093"/>
                </a:lnTo>
                <a:lnTo>
                  <a:pt x="29376" y="21873"/>
                </a:lnTo>
                <a:lnTo>
                  <a:pt x="40983" y="21562"/>
                </a:lnTo>
                <a:lnTo>
                  <a:pt x="43991" y="21518"/>
                </a:lnTo>
                <a:lnTo>
                  <a:pt x="47584" y="20696"/>
                </a:lnTo>
                <a:lnTo>
                  <a:pt x="51566" y="19353"/>
                </a:lnTo>
                <a:lnTo>
                  <a:pt x="55808" y="17665"/>
                </a:lnTo>
                <a:lnTo>
                  <a:pt x="60225" y="16539"/>
                </a:lnTo>
                <a:lnTo>
                  <a:pt x="64756" y="15788"/>
                </a:lnTo>
                <a:lnTo>
                  <a:pt x="69365" y="15288"/>
                </a:lnTo>
                <a:lnTo>
                  <a:pt x="74024" y="14955"/>
                </a:lnTo>
                <a:lnTo>
                  <a:pt x="78718" y="14732"/>
                </a:lnTo>
                <a:lnTo>
                  <a:pt x="83435" y="14584"/>
                </a:lnTo>
                <a:lnTo>
                  <a:pt x="88167" y="13692"/>
                </a:lnTo>
                <a:lnTo>
                  <a:pt x="92909" y="12303"/>
                </a:lnTo>
                <a:lnTo>
                  <a:pt x="97658" y="10583"/>
                </a:lnTo>
                <a:lnTo>
                  <a:pt x="101618" y="9437"/>
                </a:lnTo>
                <a:lnTo>
                  <a:pt x="105051" y="8672"/>
                </a:lnTo>
                <a:lnTo>
                  <a:pt x="108134" y="8163"/>
                </a:lnTo>
                <a:lnTo>
                  <a:pt x="111777" y="7823"/>
                </a:lnTo>
                <a:lnTo>
                  <a:pt x="115793" y="7597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" name="SMARTInkAnnotation74"/>
          <p:cNvSpPr/>
          <p:nvPr/>
        </p:nvSpPr>
        <p:spPr>
          <a:xfrm>
            <a:off x="6079331" y="1193006"/>
            <a:ext cx="35720" cy="235745"/>
          </a:xfrm>
          <a:custGeom>
            <a:avLst/>
            <a:gdLst/>
            <a:ahLst/>
            <a:cxnLst/>
            <a:rect l="0" t="0" r="0" b="0"/>
            <a:pathLst>
              <a:path w="35720" h="235745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703" y="14473"/>
                </a:lnTo>
                <a:lnTo>
                  <a:pt x="6849" y="16792"/>
                </a:lnTo>
                <a:lnTo>
                  <a:pt x="7742" y="19926"/>
                </a:lnTo>
                <a:lnTo>
                  <a:pt x="9130" y="23603"/>
                </a:lnTo>
                <a:lnTo>
                  <a:pt x="10849" y="27641"/>
                </a:lnTo>
                <a:lnTo>
                  <a:pt x="12789" y="31128"/>
                </a:lnTo>
                <a:lnTo>
                  <a:pt x="14876" y="34245"/>
                </a:lnTo>
                <a:lnTo>
                  <a:pt x="17061" y="37118"/>
                </a:lnTo>
                <a:lnTo>
                  <a:pt x="18518" y="40620"/>
                </a:lnTo>
                <a:lnTo>
                  <a:pt x="19489" y="44542"/>
                </a:lnTo>
                <a:lnTo>
                  <a:pt x="20137" y="48745"/>
                </a:lnTo>
                <a:lnTo>
                  <a:pt x="20568" y="53928"/>
                </a:lnTo>
                <a:lnTo>
                  <a:pt x="20855" y="59764"/>
                </a:lnTo>
                <a:lnTo>
                  <a:pt x="21175" y="71805"/>
                </a:lnTo>
                <a:lnTo>
                  <a:pt x="21317" y="82449"/>
                </a:lnTo>
                <a:lnTo>
                  <a:pt x="23497" y="111521"/>
                </a:lnTo>
                <a:lnTo>
                  <a:pt x="26318" y="146402"/>
                </a:lnTo>
                <a:lnTo>
                  <a:pt x="27572" y="167197"/>
                </a:lnTo>
                <a:lnTo>
                  <a:pt x="28129" y="181730"/>
                </a:lnTo>
                <a:lnTo>
                  <a:pt x="28487" y="200203"/>
                </a:lnTo>
                <a:lnTo>
                  <a:pt x="28575" y="234328"/>
                </a:lnTo>
                <a:lnTo>
                  <a:pt x="29369" y="234799"/>
                </a:lnTo>
                <a:lnTo>
                  <a:pt x="30691" y="235114"/>
                </a:lnTo>
                <a:lnTo>
                  <a:pt x="35719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SMARTInkAnnotation75"/>
          <p:cNvSpPr/>
          <p:nvPr/>
        </p:nvSpPr>
        <p:spPr>
          <a:xfrm>
            <a:off x="6157921" y="1207293"/>
            <a:ext cx="107120" cy="242889"/>
          </a:xfrm>
          <a:custGeom>
            <a:avLst/>
            <a:gdLst/>
            <a:ahLst/>
            <a:cxnLst/>
            <a:rect l="0" t="0" r="0" b="0"/>
            <a:pathLst>
              <a:path w="107120" h="242889">
                <a:moveTo>
                  <a:pt x="28566" y="0"/>
                </a:moveTo>
                <a:lnTo>
                  <a:pt x="21717" y="0"/>
                </a:lnTo>
                <a:lnTo>
                  <a:pt x="21481" y="5703"/>
                </a:lnTo>
                <a:lnTo>
                  <a:pt x="21430" y="16793"/>
                </a:lnTo>
                <a:lnTo>
                  <a:pt x="20634" y="20720"/>
                </a:lnTo>
                <a:lnTo>
                  <a:pt x="19309" y="25720"/>
                </a:lnTo>
                <a:lnTo>
                  <a:pt x="17633" y="31434"/>
                </a:lnTo>
                <a:lnTo>
                  <a:pt x="15721" y="36831"/>
                </a:lnTo>
                <a:lnTo>
                  <a:pt x="13653" y="42017"/>
                </a:lnTo>
                <a:lnTo>
                  <a:pt x="11481" y="47061"/>
                </a:lnTo>
                <a:lnTo>
                  <a:pt x="10031" y="52012"/>
                </a:lnTo>
                <a:lnTo>
                  <a:pt x="9066" y="56900"/>
                </a:lnTo>
                <a:lnTo>
                  <a:pt x="8422" y="61746"/>
                </a:lnTo>
                <a:lnTo>
                  <a:pt x="7199" y="66564"/>
                </a:lnTo>
                <a:lnTo>
                  <a:pt x="5591" y="71364"/>
                </a:lnTo>
                <a:lnTo>
                  <a:pt x="3724" y="76151"/>
                </a:lnTo>
                <a:lnTo>
                  <a:pt x="2480" y="80930"/>
                </a:lnTo>
                <a:lnTo>
                  <a:pt x="1650" y="85703"/>
                </a:lnTo>
                <a:lnTo>
                  <a:pt x="1098" y="90473"/>
                </a:lnTo>
                <a:lnTo>
                  <a:pt x="729" y="95240"/>
                </a:lnTo>
                <a:lnTo>
                  <a:pt x="483" y="100006"/>
                </a:lnTo>
                <a:lnTo>
                  <a:pt x="210" y="109535"/>
                </a:lnTo>
                <a:lnTo>
                  <a:pt x="4" y="142875"/>
                </a:lnTo>
                <a:lnTo>
                  <a:pt x="0" y="147638"/>
                </a:lnTo>
                <a:lnTo>
                  <a:pt x="2378" y="156369"/>
                </a:lnTo>
                <a:lnTo>
                  <a:pt x="6345" y="167746"/>
                </a:lnTo>
                <a:lnTo>
                  <a:pt x="11371" y="180887"/>
                </a:lnTo>
                <a:lnTo>
                  <a:pt x="15515" y="190441"/>
                </a:lnTo>
                <a:lnTo>
                  <a:pt x="19072" y="197605"/>
                </a:lnTo>
                <a:lnTo>
                  <a:pt x="22237" y="203174"/>
                </a:lnTo>
                <a:lnTo>
                  <a:pt x="25140" y="207681"/>
                </a:lnTo>
                <a:lnTo>
                  <a:pt x="27870" y="211479"/>
                </a:lnTo>
                <a:lnTo>
                  <a:pt x="30483" y="214805"/>
                </a:lnTo>
                <a:lnTo>
                  <a:pt x="33019" y="217816"/>
                </a:lnTo>
                <a:lnTo>
                  <a:pt x="35504" y="220617"/>
                </a:lnTo>
                <a:lnTo>
                  <a:pt x="40381" y="225846"/>
                </a:lnTo>
                <a:lnTo>
                  <a:pt x="45194" y="230816"/>
                </a:lnTo>
                <a:lnTo>
                  <a:pt x="47589" y="232458"/>
                </a:lnTo>
                <a:lnTo>
                  <a:pt x="49979" y="233554"/>
                </a:lnTo>
                <a:lnTo>
                  <a:pt x="52366" y="234284"/>
                </a:lnTo>
                <a:lnTo>
                  <a:pt x="54752" y="234771"/>
                </a:lnTo>
                <a:lnTo>
                  <a:pt x="57136" y="235095"/>
                </a:lnTo>
                <a:lnTo>
                  <a:pt x="59519" y="235311"/>
                </a:lnTo>
                <a:lnTo>
                  <a:pt x="61107" y="236249"/>
                </a:lnTo>
                <a:lnTo>
                  <a:pt x="62167" y="237668"/>
                </a:lnTo>
                <a:lnTo>
                  <a:pt x="62873" y="239408"/>
                </a:lnTo>
                <a:lnTo>
                  <a:pt x="64138" y="239774"/>
                </a:lnTo>
                <a:lnTo>
                  <a:pt x="65774" y="239225"/>
                </a:lnTo>
                <a:lnTo>
                  <a:pt x="67659" y="238064"/>
                </a:lnTo>
                <a:lnTo>
                  <a:pt x="69710" y="237291"/>
                </a:lnTo>
                <a:lnTo>
                  <a:pt x="71870" y="236775"/>
                </a:lnTo>
                <a:lnTo>
                  <a:pt x="74104" y="236432"/>
                </a:lnTo>
                <a:lnTo>
                  <a:pt x="76387" y="236202"/>
                </a:lnTo>
                <a:lnTo>
                  <a:pt x="78703" y="236050"/>
                </a:lnTo>
                <a:lnTo>
                  <a:pt x="81041" y="235948"/>
                </a:lnTo>
                <a:lnTo>
                  <a:pt x="83393" y="235086"/>
                </a:lnTo>
                <a:lnTo>
                  <a:pt x="85755" y="233718"/>
                </a:lnTo>
                <a:lnTo>
                  <a:pt x="88123" y="232012"/>
                </a:lnTo>
                <a:lnTo>
                  <a:pt x="89702" y="230081"/>
                </a:lnTo>
                <a:lnTo>
                  <a:pt x="90755" y="228000"/>
                </a:lnTo>
                <a:lnTo>
                  <a:pt x="91456" y="225819"/>
                </a:lnTo>
                <a:lnTo>
                  <a:pt x="92718" y="224365"/>
                </a:lnTo>
                <a:lnTo>
                  <a:pt x="94353" y="223395"/>
                </a:lnTo>
                <a:lnTo>
                  <a:pt x="96236" y="222749"/>
                </a:lnTo>
                <a:lnTo>
                  <a:pt x="97492" y="221525"/>
                </a:lnTo>
                <a:lnTo>
                  <a:pt x="98329" y="219914"/>
                </a:lnTo>
                <a:lnTo>
                  <a:pt x="98887" y="218047"/>
                </a:lnTo>
                <a:lnTo>
                  <a:pt x="101624" y="213856"/>
                </a:lnTo>
                <a:lnTo>
                  <a:pt x="103465" y="211627"/>
                </a:lnTo>
                <a:lnTo>
                  <a:pt x="104692" y="209347"/>
                </a:lnTo>
                <a:lnTo>
                  <a:pt x="106056" y="204697"/>
                </a:lnTo>
                <a:lnTo>
                  <a:pt x="106824" y="197617"/>
                </a:lnTo>
                <a:lnTo>
                  <a:pt x="107051" y="190492"/>
                </a:lnTo>
                <a:lnTo>
                  <a:pt x="107119" y="183354"/>
                </a:lnTo>
                <a:lnTo>
                  <a:pt x="106335" y="180974"/>
                </a:lnTo>
                <a:lnTo>
                  <a:pt x="103346" y="176212"/>
                </a:lnTo>
                <a:lnTo>
                  <a:pt x="101490" y="171450"/>
                </a:lnTo>
                <a:lnTo>
                  <a:pt x="100994" y="169069"/>
                </a:lnTo>
                <a:lnTo>
                  <a:pt x="99870" y="167481"/>
                </a:lnTo>
                <a:lnTo>
                  <a:pt x="98327" y="166423"/>
                </a:lnTo>
                <a:lnTo>
                  <a:pt x="96505" y="165718"/>
                </a:lnTo>
                <a:lnTo>
                  <a:pt x="95290" y="164453"/>
                </a:lnTo>
                <a:lnTo>
                  <a:pt x="94480" y="162817"/>
                </a:lnTo>
                <a:lnTo>
                  <a:pt x="93940" y="160932"/>
                </a:lnTo>
                <a:lnTo>
                  <a:pt x="92786" y="159676"/>
                </a:lnTo>
                <a:lnTo>
                  <a:pt x="91223" y="158838"/>
                </a:lnTo>
                <a:lnTo>
                  <a:pt x="89387" y="158280"/>
                </a:lnTo>
                <a:lnTo>
                  <a:pt x="86576" y="157907"/>
                </a:lnTo>
                <a:lnTo>
                  <a:pt x="83115" y="157659"/>
                </a:lnTo>
                <a:lnTo>
                  <a:pt x="73737" y="157261"/>
                </a:lnTo>
                <a:lnTo>
                  <a:pt x="68320" y="157192"/>
                </a:lnTo>
                <a:lnTo>
                  <a:pt x="66182" y="157976"/>
                </a:lnTo>
                <a:lnTo>
                  <a:pt x="63962" y="159292"/>
                </a:lnTo>
                <a:lnTo>
                  <a:pt x="61689" y="160964"/>
                </a:lnTo>
                <a:lnTo>
                  <a:pt x="59378" y="162078"/>
                </a:lnTo>
                <a:lnTo>
                  <a:pt x="57045" y="162821"/>
                </a:lnTo>
                <a:lnTo>
                  <a:pt x="54696" y="163316"/>
                </a:lnTo>
                <a:lnTo>
                  <a:pt x="52336" y="164440"/>
                </a:lnTo>
                <a:lnTo>
                  <a:pt x="49969" y="165983"/>
                </a:lnTo>
                <a:lnTo>
                  <a:pt x="47597" y="167805"/>
                </a:lnTo>
                <a:lnTo>
                  <a:pt x="45222" y="169814"/>
                </a:lnTo>
                <a:lnTo>
                  <a:pt x="42845" y="171947"/>
                </a:lnTo>
                <a:lnTo>
                  <a:pt x="38088" y="176434"/>
                </a:lnTo>
                <a:lnTo>
                  <a:pt x="33327" y="181073"/>
                </a:lnTo>
                <a:lnTo>
                  <a:pt x="31740" y="183422"/>
                </a:lnTo>
                <a:lnTo>
                  <a:pt x="29977" y="188148"/>
                </a:lnTo>
                <a:lnTo>
                  <a:pt x="27077" y="195011"/>
                </a:lnTo>
                <a:lnTo>
                  <a:pt x="23936" y="202559"/>
                </a:lnTo>
                <a:lnTo>
                  <a:pt x="22540" y="208560"/>
                </a:lnTo>
                <a:lnTo>
                  <a:pt x="21919" y="213873"/>
                </a:lnTo>
                <a:lnTo>
                  <a:pt x="21488" y="221252"/>
                </a:lnTo>
                <a:lnTo>
                  <a:pt x="21422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2" name="SMARTInkAnnotation76"/>
          <p:cNvSpPr/>
          <p:nvPr/>
        </p:nvSpPr>
        <p:spPr>
          <a:xfrm>
            <a:off x="6286508" y="1235868"/>
            <a:ext cx="107149" cy="107158"/>
          </a:xfrm>
          <a:custGeom>
            <a:avLst/>
            <a:gdLst/>
            <a:ahLst/>
            <a:cxnLst/>
            <a:rect l="0" t="0" r="0" b="0"/>
            <a:pathLst>
              <a:path w="107149" h="107158">
                <a:moveTo>
                  <a:pt x="28567" y="0"/>
                </a:moveTo>
                <a:lnTo>
                  <a:pt x="28567" y="23929"/>
                </a:lnTo>
                <a:lnTo>
                  <a:pt x="27773" y="26272"/>
                </a:lnTo>
                <a:lnTo>
                  <a:pt x="26450" y="28627"/>
                </a:lnTo>
                <a:lnTo>
                  <a:pt x="24775" y="30991"/>
                </a:lnTo>
                <a:lnTo>
                  <a:pt x="22864" y="34154"/>
                </a:lnTo>
                <a:lnTo>
                  <a:pt x="20796" y="37851"/>
                </a:lnTo>
                <a:lnTo>
                  <a:pt x="18624" y="41903"/>
                </a:lnTo>
                <a:lnTo>
                  <a:pt x="17176" y="45398"/>
                </a:lnTo>
                <a:lnTo>
                  <a:pt x="16210" y="48522"/>
                </a:lnTo>
                <a:lnTo>
                  <a:pt x="15566" y="51398"/>
                </a:lnTo>
                <a:lnTo>
                  <a:pt x="14344" y="54903"/>
                </a:lnTo>
                <a:lnTo>
                  <a:pt x="12735" y="58827"/>
                </a:lnTo>
                <a:lnTo>
                  <a:pt x="10868" y="63031"/>
                </a:lnTo>
                <a:lnTo>
                  <a:pt x="9625" y="66627"/>
                </a:lnTo>
                <a:lnTo>
                  <a:pt x="8794" y="69818"/>
                </a:lnTo>
                <a:lnTo>
                  <a:pt x="8242" y="72739"/>
                </a:lnTo>
                <a:lnTo>
                  <a:pt x="7079" y="75480"/>
                </a:lnTo>
                <a:lnTo>
                  <a:pt x="5511" y="78102"/>
                </a:lnTo>
                <a:lnTo>
                  <a:pt x="3671" y="80643"/>
                </a:lnTo>
                <a:lnTo>
                  <a:pt x="2444" y="83131"/>
                </a:lnTo>
                <a:lnTo>
                  <a:pt x="1627" y="85583"/>
                </a:lnTo>
                <a:lnTo>
                  <a:pt x="315" y="91430"/>
                </a:lnTo>
                <a:lnTo>
                  <a:pt x="135" y="94346"/>
                </a:lnTo>
                <a:lnTo>
                  <a:pt x="55" y="98288"/>
                </a:lnTo>
                <a:lnTo>
                  <a:pt x="0" y="105832"/>
                </a:lnTo>
                <a:lnTo>
                  <a:pt x="791" y="106273"/>
                </a:lnTo>
                <a:lnTo>
                  <a:pt x="3787" y="106764"/>
                </a:lnTo>
                <a:lnTo>
                  <a:pt x="5697" y="106895"/>
                </a:lnTo>
                <a:lnTo>
                  <a:pt x="7764" y="106982"/>
                </a:lnTo>
                <a:lnTo>
                  <a:pt x="12177" y="107079"/>
                </a:lnTo>
                <a:lnTo>
                  <a:pt x="106730" y="107157"/>
                </a:lnTo>
                <a:lnTo>
                  <a:pt x="106962" y="105040"/>
                </a:lnTo>
                <a:lnTo>
                  <a:pt x="107148" y="1000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3" name="SMARTInkAnnotation77"/>
          <p:cNvSpPr/>
          <p:nvPr/>
        </p:nvSpPr>
        <p:spPr>
          <a:xfrm>
            <a:off x="6357937" y="1250156"/>
            <a:ext cx="50007" cy="207170"/>
          </a:xfrm>
          <a:custGeom>
            <a:avLst/>
            <a:gdLst/>
            <a:ahLst/>
            <a:cxnLst/>
            <a:rect l="0" t="0" r="0" b="0"/>
            <a:pathLst>
              <a:path w="50007" h="207170">
                <a:moveTo>
                  <a:pt x="0" y="0"/>
                </a:moveTo>
                <a:lnTo>
                  <a:pt x="0" y="10642"/>
                </a:lnTo>
                <a:lnTo>
                  <a:pt x="794" y="12650"/>
                </a:lnTo>
                <a:lnTo>
                  <a:pt x="2117" y="14784"/>
                </a:lnTo>
                <a:lnTo>
                  <a:pt x="3792" y="16999"/>
                </a:lnTo>
                <a:lnTo>
                  <a:pt x="4910" y="19270"/>
                </a:lnTo>
                <a:lnTo>
                  <a:pt x="6152" y="23910"/>
                </a:lnTo>
                <a:lnTo>
                  <a:pt x="7276" y="27053"/>
                </a:lnTo>
                <a:lnTo>
                  <a:pt x="8819" y="30735"/>
                </a:lnTo>
                <a:lnTo>
                  <a:pt x="10642" y="34777"/>
                </a:lnTo>
                <a:lnTo>
                  <a:pt x="11857" y="39060"/>
                </a:lnTo>
                <a:lnTo>
                  <a:pt x="12667" y="43502"/>
                </a:lnTo>
                <a:lnTo>
                  <a:pt x="13208" y="48051"/>
                </a:lnTo>
                <a:lnTo>
                  <a:pt x="13568" y="51878"/>
                </a:lnTo>
                <a:lnTo>
                  <a:pt x="13968" y="58246"/>
                </a:lnTo>
                <a:lnTo>
                  <a:pt x="14868" y="62643"/>
                </a:lnTo>
                <a:lnTo>
                  <a:pt x="16263" y="67956"/>
                </a:lnTo>
                <a:lnTo>
                  <a:pt x="17985" y="73879"/>
                </a:lnTo>
                <a:lnTo>
                  <a:pt x="19134" y="79415"/>
                </a:lnTo>
                <a:lnTo>
                  <a:pt x="19900" y="84693"/>
                </a:lnTo>
                <a:lnTo>
                  <a:pt x="20410" y="89800"/>
                </a:lnTo>
                <a:lnTo>
                  <a:pt x="21544" y="94791"/>
                </a:lnTo>
                <a:lnTo>
                  <a:pt x="23094" y="99707"/>
                </a:lnTo>
                <a:lnTo>
                  <a:pt x="24921" y="104571"/>
                </a:lnTo>
                <a:lnTo>
                  <a:pt x="26139" y="109401"/>
                </a:lnTo>
                <a:lnTo>
                  <a:pt x="26951" y="114209"/>
                </a:lnTo>
                <a:lnTo>
                  <a:pt x="27493" y="119002"/>
                </a:lnTo>
                <a:lnTo>
                  <a:pt x="27853" y="123785"/>
                </a:lnTo>
                <a:lnTo>
                  <a:pt x="28094" y="128560"/>
                </a:lnTo>
                <a:lnTo>
                  <a:pt x="28432" y="140750"/>
                </a:lnTo>
                <a:lnTo>
                  <a:pt x="28480" y="143840"/>
                </a:lnTo>
                <a:lnTo>
                  <a:pt x="29306" y="147487"/>
                </a:lnTo>
                <a:lnTo>
                  <a:pt x="30650" y="151506"/>
                </a:lnTo>
                <a:lnTo>
                  <a:pt x="32339" y="155772"/>
                </a:lnTo>
                <a:lnTo>
                  <a:pt x="33466" y="159411"/>
                </a:lnTo>
                <a:lnTo>
                  <a:pt x="34718" y="165570"/>
                </a:lnTo>
                <a:lnTo>
                  <a:pt x="35274" y="170953"/>
                </a:lnTo>
                <a:lnTo>
                  <a:pt x="35521" y="175992"/>
                </a:lnTo>
                <a:lnTo>
                  <a:pt x="35632" y="180877"/>
                </a:lnTo>
                <a:lnTo>
                  <a:pt x="36454" y="183291"/>
                </a:lnTo>
                <a:lnTo>
                  <a:pt x="37797" y="185694"/>
                </a:lnTo>
                <a:lnTo>
                  <a:pt x="39485" y="188089"/>
                </a:lnTo>
                <a:lnTo>
                  <a:pt x="40611" y="190480"/>
                </a:lnTo>
                <a:lnTo>
                  <a:pt x="41862" y="195254"/>
                </a:lnTo>
                <a:lnTo>
                  <a:pt x="42665" y="199876"/>
                </a:lnTo>
                <a:lnTo>
                  <a:pt x="42775" y="203398"/>
                </a:lnTo>
                <a:lnTo>
                  <a:pt x="43598" y="204655"/>
                </a:lnTo>
                <a:lnTo>
                  <a:pt x="44940" y="205493"/>
                </a:lnTo>
                <a:lnTo>
                  <a:pt x="50006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4" name="SMARTInkAnnotation78"/>
          <p:cNvSpPr/>
          <p:nvPr/>
        </p:nvSpPr>
        <p:spPr>
          <a:xfrm>
            <a:off x="6479381" y="1435893"/>
            <a:ext cx="1" cy="7145"/>
          </a:xfrm>
          <a:custGeom>
            <a:avLst/>
            <a:gdLst/>
            <a:ahLst/>
            <a:cxnLst/>
            <a:rect l="0" t="0" r="0" b="0"/>
            <a:pathLst>
              <a:path w="1" h="7145">
                <a:moveTo>
                  <a:pt x="0" y="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SMARTInkAnnotation79"/>
          <p:cNvSpPr/>
          <p:nvPr/>
        </p:nvSpPr>
        <p:spPr>
          <a:xfrm>
            <a:off x="6493672" y="1235869"/>
            <a:ext cx="132439" cy="228565"/>
          </a:xfrm>
          <a:custGeom>
            <a:avLst/>
            <a:gdLst/>
            <a:ahLst/>
            <a:cxnLst/>
            <a:rect l="0" t="0" r="0" b="0"/>
            <a:pathLst>
              <a:path w="132439" h="228565">
                <a:moveTo>
                  <a:pt x="100009" y="7143"/>
                </a:moveTo>
                <a:lnTo>
                  <a:pt x="100009" y="294"/>
                </a:lnTo>
                <a:lnTo>
                  <a:pt x="96217" y="86"/>
                </a:lnTo>
                <a:lnTo>
                  <a:pt x="92734" y="16"/>
                </a:lnTo>
                <a:lnTo>
                  <a:pt x="72307" y="0"/>
                </a:lnTo>
                <a:lnTo>
                  <a:pt x="68840" y="793"/>
                </a:lnTo>
                <a:lnTo>
                  <a:pt x="65736" y="2116"/>
                </a:lnTo>
                <a:lnTo>
                  <a:pt x="62873" y="3792"/>
                </a:lnTo>
                <a:lnTo>
                  <a:pt x="60171" y="4909"/>
                </a:lnTo>
                <a:lnTo>
                  <a:pt x="57575" y="5654"/>
                </a:lnTo>
                <a:lnTo>
                  <a:pt x="55051" y="6150"/>
                </a:lnTo>
                <a:lnTo>
                  <a:pt x="52574" y="6481"/>
                </a:lnTo>
                <a:lnTo>
                  <a:pt x="50130" y="6702"/>
                </a:lnTo>
                <a:lnTo>
                  <a:pt x="47707" y="6849"/>
                </a:lnTo>
                <a:lnTo>
                  <a:pt x="42897" y="7012"/>
                </a:lnTo>
                <a:lnTo>
                  <a:pt x="35867" y="7126"/>
                </a:lnTo>
                <a:lnTo>
                  <a:pt x="28670" y="7143"/>
                </a:lnTo>
                <a:lnTo>
                  <a:pt x="28581" y="13294"/>
                </a:lnTo>
                <a:lnTo>
                  <a:pt x="28572" y="24143"/>
                </a:lnTo>
                <a:lnTo>
                  <a:pt x="26456" y="30838"/>
                </a:lnTo>
                <a:lnTo>
                  <a:pt x="24779" y="34846"/>
                </a:lnTo>
                <a:lnTo>
                  <a:pt x="22917" y="41416"/>
                </a:lnTo>
                <a:lnTo>
                  <a:pt x="22420" y="44279"/>
                </a:lnTo>
                <a:lnTo>
                  <a:pt x="20503" y="51744"/>
                </a:lnTo>
                <a:lnTo>
                  <a:pt x="14137" y="74855"/>
                </a:lnTo>
                <a:lnTo>
                  <a:pt x="11011" y="84828"/>
                </a:lnTo>
                <a:lnTo>
                  <a:pt x="8133" y="93064"/>
                </a:lnTo>
                <a:lnTo>
                  <a:pt x="5421" y="100143"/>
                </a:lnTo>
                <a:lnTo>
                  <a:pt x="3613" y="105655"/>
                </a:lnTo>
                <a:lnTo>
                  <a:pt x="2407" y="110124"/>
                </a:lnTo>
                <a:lnTo>
                  <a:pt x="473" y="119207"/>
                </a:lnTo>
                <a:lnTo>
                  <a:pt x="90" y="125911"/>
                </a:lnTo>
                <a:lnTo>
                  <a:pt x="0" y="128482"/>
                </a:lnTo>
                <a:lnTo>
                  <a:pt x="3790" y="128556"/>
                </a:lnTo>
                <a:lnTo>
                  <a:pt x="4907" y="127772"/>
                </a:lnTo>
                <a:lnTo>
                  <a:pt x="5651" y="126456"/>
                </a:lnTo>
                <a:lnTo>
                  <a:pt x="6147" y="124785"/>
                </a:lnTo>
                <a:lnTo>
                  <a:pt x="8816" y="120812"/>
                </a:lnTo>
                <a:lnTo>
                  <a:pt x="10639" y="118641"/>
                </a:lnTo>
                <a:lnTo>
                  <a:pt x="13440" y="117194"/>
                </a:lnTo>
                <a:lnTo>
                  <a:pt x="16898" y="116229"/>
                </a:lnTo>
                <a:lnTo>
                  <a:pt x="20789" y="115586"/>
                </a:lnTo>
                <a:lnTo>
                  <a:pt x="24177" y="114363"/>
                </a:lnTo>
                <a:lnTo>
                  <a:pt x="27229" y="112754"/>
                </a:lnTo>
                <a:lnTo>
                  <a:pt x="30057" y="110888"/>
                </a:lnTo>
                <a:lnTo>
                  <a:pt x="32737" y="108850"/>
                </a:lnTo>
                <a:lnTo>
                  <a:pt x="35317" y="106698"/>
                </a:lnTo>
                <a:lnTo>
                  <a:pt x="37831" y="104469"/>
                </a:lnTo>
                <a:lnTo>
                  <a:pt x="41095" y="102983"/>
                </a:lnTo>
                <a:lnTo>
                  <a:pt x="44859" y="101993"/>
                </a:lnTo>
                <a:lnTo>
                  <a:pt x="48954" y="101332"/>
                </a:lnTo>
                <a:lnTo>
                  <a:pt x="53273" y="100892"/>
                </a:lnTo>
                <a:lnTo>
                  <a:pt x="57739" y="100599"/>
                </a:lnTo>
                <a:lnTo>
                  <a:pt x="66141" y="100273"/>
                </a:lnTo>
                <a:lnTo>
                  <a:pt x="72521" y="100128"/>
                </a:lnTo>
                <a:lnTo>
                  <a:pt x="84369" y="100046"/>
                </a:lnTo>
                <a:lnTo>
                  <a:pt x="87994" y="100828"/>
                </a:lnTo>
                <a:lnTo>
                  <a:pt x="91205" y="102144"/>
                </a:lnTo>
                <a:lnTo>
                  <a:pt x="94140" y="103814"/>
                </a:lnTo>
                <a:lnTo>
                  <a:pt x="96890" y="105722"/>
                </a:lnTo>
                <a:lnTo>
                  <a:pt x="99517" y="107787"/>
                </a:lnTo>
                <a:lnTo>
                  <a:pt x="102063" y="109958"/>
                </a:lnTo>
                <a:lnTo>
                  <a:pt x="104553" y="111405"/>
                </a:lnTo>
                <a:lnTo>
                  <a:pt x="107007" y="112370"/>
                </a:lnTo>
                <a:lnTo>
                  <a:pt x="109437" y="113013"/>
                </a:lnTo>
                <a:lnTo>
                  <a:pt x="111057" y="115029"/>
                </a:lnTo>
                <a:lnTo>
                  <a:pt x="112137" y="117961"/>
                </a:lnTo>
                <a:lnTo>
                  <a:pt x="112857" y="121503"/>
                </a:lnTo>
                <a:lnTo>
                  <a:pt x="114130" y="123864"/>
                </a:lnTo>
                <a:lnTo>
                  <a:pt x="115773" y="125438"/>
                </a:lnTo>
                <a:lnTo>
                  <a:pt x="117662" y="126488"/>
                </a:lnTo>
                <a:lnTo>
                  <a:pt x="119715" y="128775"/>
                </a:lnTo>
                <a:lnTo>
                  <a:pt x="121878" y="131887"/>
                </a:lnTo>
                <a:lnTo>
                  <a:pt x="125604" y="138785"/>
                </a:lnTo>
                <a:lnTo>
                  <a:pt x="127259" y="144496"/>
                </a:lnTo>
                <a:lnTo>
                  <a:pt x="128495" y="147924"/>
                </a:lnTo>
                <a:lnTo>
                  <a:pt x="130112" y="151797"/>
                </a:lnTo>
                <a:lnTo>
                  <a:pt x="131984" y="155967"/>
                </a:lnTo>
                <a:lnTo>
                  <a:pt x="132438" y="160334"/>
                </a:lnTo>
                <a:lnTo>
                  <a:pt x="131947" y="164833"/>
                </a:lnTo>
                <a:lnTo>
                  <a:pt x="130827" y="169420"/>
                </a:lnTo>
                <a:lnTo>
                  <a:pt x="130079" y="173271"/>
                </a:lnTo>
                <a:lnTo>
                  <a:pt x="129249" y="179667"/>
                </a:lnTo>
                <a:lnTo>
                  <a:pt x="128233" y="182484"/>
                </a:lnTo>
                <a:lnTo>
                  <a:pt x="124989" y="187731"/>
                </a:lnTo>
                <a:lnTo>
                  <a:pt x="120900" y="192708"/>
                </a:lnTo>
                <a:lnTo>
                  <a:pt x="118699" y="195147"/>
                </a:lnTo>
                <a:lnTo>
                  <a:pt x="116439" y="198360"/>
                </a:lnTo>
                <a:lnTo>
                  <a:pt x="114137" y="202090"/>
                </a:lnTo>
                <a:lnTo>
                  <a:pt x="111809" y="206164"/>
                </a:lnTo>
                <a:lnTo>
                  <a:pt x="108669" y="208880"/>
                </a:lnTo>
                <a:lnTo>
                  <a:pt x="104988" y="210690"/>
                </a:lnTo>
                <a:lnTo>
                  <a:pt x="100947" y="211898"/>
                </a:lnTo>
                <a:lnTo>
                  <a:pt x="96666" y="213496"/>
                </a:lnTo>
                <a:lnTo>
                  <a:pt x="92225" y="215355"/>
                </a:lnTo>
                <a:lnTo>
                  <a:pt x="87675" y="217389"/>
                </a:lnTo>
                <a:lnTo>
                  <a:pt x="83849" y="219538"/>
                </a:lnTo>
                <a:lnTo>
                  <a:pt x="80505" y="221765"/>
                </a:lnTo>
                <a:lnTo>
                  <a:pt x="77481" y="224043"/>
                </a:lnTo>
                <a:lnTo>
                  <a:pt x="74672" y="225562"/>
                </a:lnTo>
                <a:lnTo>
                  <a:pt x="72005" y="226574"/>
                </a:lnTo>
                <a:lnTo>
                  <a:pt x="69434" y="227249"/>
                </a:lnTo>
                <a:lnTo>
                  <a:pt x="66925" y="227699"/>
                </a:lnTo>
                <a:lnTo>
                  <a:pt x="64459" y="227999"/>
                </a:lnTo>
                <a:lnTo>
                  <a:pt x="58591" y="228481"/>
                </a:lnTo>
                <a:lnTo>
                  <a:pt x="55672" y="228547"/>
                </a:lnTo>
                <a:lnTo>
                  <a:pt x="53782" y="228564"/>
                </a:lnTo>
                <a:lnTo>
                  <a:pt x="52523" y="227782"/>
                </a:lnTo>
                <a:lnTo>
                  <a:pt x="51682" y="226467"/>
                </a:lnTo>
                <a:lnTo>
                  <a:pt x="51122" y="224796"/>
                </a:lnTo>
                <a:lnTo>
                  <a:pt x="48384" y="220824"/>
                </a:lnTo>
                <a:lnTo>
                  <a:pt x="42859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SMARTInkAnnotation80"/>
          <p:cNvSpPr/>
          <p:nvPr/>
        </p:nvSpPr>
        <p:spPr>
          <a:xfrm>
            <a:off x="6622256" y="1135864"/>
            <a:ext cx="164307" cy="100005"/>
          </a:xfrm>
          <a:custGeom>
            <a:avLst/>
            <a:gdLst/>
            <a:ahLst/>
            <a:cxnLst/>
            <a:rect l="0" t="0" r="0" b="0"/>
            <a:pathLst>
              <a:path w="164307" h="100005">
                <a:moveTo>
                  <a:pt x="0" y="28567"/>
                </a:moveTo>
                <a:lnTo>
                  <a:pt x="20343" y="8223"/>
                </a:lnTo>
                <a:lnTo>
                  <a:pt x="21499" y="7861"/>
                </a:lnTo>
                <a:lnTo>
                  <a:pt x="24901" y="7458"/>
                </a:lnTo>
                <a:lnTo>
                  <a:pt x="26920" y="6557"/>
                </a:lnTo>
                <a:lnTo>
                  <a:pt x="31278" y="3439"/>
                </a:lnTo>
                <a:lnTo>
                  <a:pt x="33553" y="2290"/>
                </a:lnTo>
                <a:lnTo>
                  <a:pt x="38196" y="1013"/>
                </a:lnTo>
                <a:lnTo>
                  <a:pt x="42905" y="446"/>
                </a:lnTo>
                <a:lnTo>
                  <a:pt x="47644" y="194"/>
                </a:lnTo>
                <a:lnTo>
                  <a:pt x="52396" y="81"/>
                </a:lnTo>
                <a:lnTo>
                  <a:pt x="66676" y="0"/>
                </a:lnTo>
                <a:lnTo>
                  <a:pt x="68263" y="791"/>
                </a:lnTo>
                <a:lnTo>
                  <a:pt x="69322" y="2112"/>
                </a:lnTo>
                <a:lnTo>
                  <a:pt x="70026" y="3787"/>
                </a:lnTo>
                <a:lnTo>
                  <a:pt x="71291" y="5697"/>
                </a:lnTo>
                <a:lnTo>
                  <a:pt x="72927" y="7764"/>
                </a:lnTo>
                <a:lnTo>
                  <a:pt x="74811" y="9936"/>
                </a:lnTo>
                <a:lnTo>
                  <a:pt x="76862" y="11383"/>
                </a:lnTo>
                <a:lnTo>
                  <a:pt x="81257" y="12992"/>
                </a:lnTo>
                <a:lnTo>
                  <a:pt x="82747" y="14215"/>
                </a:lnTo>
                <a:lnTo>
                  <a:pt x="83740" y="15824"/>
                </a:lnTo>
                <a:lnTo>
                  <a:pt x="85333" y="20317"/>
                </a:lnTo>
                <a:lnTo>
                  <a:pt x="85550" y="23048"/>
                </a:lnTo>
                <a:lnTo>
                  <a:pt x="85647" y="26908"/>
                </a:lnTo>
                <a:lnTo>
                  <a:pt x="85715" y="38187"/>
                </a:lnTo>
                <a:lnTo>
                  <a:pt x="84925" y="40536"/>
                </a:lnTo>
                <a:lnTo>
                  <a:pt x="83604" y="42897"/>
                </a:lnTo>
                <a:lnTo>
                  <a:pt x="81930" y="45264"/>
                </a:lnTo>
                <a:lnTo>
                  <a:pt x="80813" y="47636"/>
                </a:lnTo>
                <a:lnTo>
                  <a:pt x="80069" y="50010"/>
                </a:lnTo>
                <a:lnTo>
                  <a:pt x="79574" y="52388"/>
                </a:lnTo>
                <a:lnTo>
                  <a:pt x="78449" y="54766"/>
                </a:lnTo>
                <a:lnTo>
                  <a:pt x="76906" y="57145"/>
                </a:lnTo>
                <a:lnTo>
                  <a:pt x="75083" y="59526"/>
                </a:lnTo>
                <a:lnTo>
                  <a:pt x="73074" y="61906"/>
                </a:lnTo>
                <a:lnTo>
                  <a:pt x="70940" y="64287"/>
                </a:lnTo>
                <a:lnTo>
                  <a:pt x="68725" y="66668"/>
                </a:lnTo>
                <a:lnTo>
                  <a:pt x="66455" y="68255"/>
                </a:lnTo>
                <a:lnTo>
                  <a:pt x="61815" y="70018"/>
                </a:lnTo>
                <a:lnTo>
                  <a:pt x="60260" y="71282"/>
                </a:lnTo>
                <a:lnTo>
                  <a:pt x="59223" y="72919"/>
                </a:lnTo>
                <a:lnTo>
                  <a:pt x="58532" y="74804"/>
                </a:lnTo>
                <a:lnTo>
                  <a:pt x="57278" y="76060"/>
                </a:lnTo>
                <a:lnTo>
                  <a:pt x="55648" y="76898"/>
                </a:lnTo>
                <a:lnTo>
                  <a:pt x="53767" y="77456"/>
                </a:lnTo>
                <a:lnTo>
                  <a:pt x="52514" y="78622"/>
                </a:lnTo>
                <a:lnTo>
                  <a:pt x="51678" y="80193"/>
                </a:lnTo>
                <a:lnTo>
                  <a:pt x="50035" y="85621"/>
                </a:lnTo>
                <a:lnTo>
                  <a:pt x="53807" y="85688"/>
                </a:lnTo>
                <a:lnTo>
                  <a:pt x="54921" y="86492"/>
                </a:lnTo>
                <a:lnTo>
                  <a:pt x="55665" y="87821"/>
                </a:lnTo>
                <a:lnTo>
                  <a:pt x="56160" y="89501"/>
                </a:lnTo>
                <a:lnTo>
                  <a:pt x="61252" y="90621"/>
                </a:lnTo>
                <a:lnTo>
                  <a:pt x="69410" y="91367"/>
                </a:lnTo>
                <a:lnTo>
                  <a:pt x="93062" y="92418"/>
                </a:lnTo>
                <a:lnTo>
                  <a:pt x="102480" y="92664"/>
                </a:lnTo>
                <a:lnTo>
                  <a:pt x="150031" y="92860"/>
                </a:lnTo>
                <a:lnTo>
                  <a:pt x="152408" y="93654"/>
                </a:lnTo>
                <a:lnTo>
                  <a:pt x="153993" y="94977"/>
                </a:lnTo>
                <a:lnTo>
                  <a:pt x="155049" y="96653"/>
                </a:lnTo>
                <a:lnTo>
                  <a:pt x="156548" y="97770"/>
                </a:lnTo>
                <a:lnTo>
                  <a:pt x="158340" y="98515"/>
                </a:lnTo>
                <a:lnTo>
                  <a:pt x="164306" y="1000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SMARTInkAnnotation81"/>
          <p:cNvSpPr/>
          <p:nvPr/>
        </p:nvSpPr>
        <p:spPr>
          <a:xfrm>
            <a:off x="6807993" y="1357312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127891" y="7144"/>
                </a:lnTo>
                <a:lnTo>
                  <a:pt x="131298" y="6350"/>
                </a:lnTo>
                <a:lnTo>
                  <a:pt x="134363" y="5027"/>
                </a:lnTo>
                <a:lnTo>
                  <a:pt x="137201" y="3352"/>
                </a:lnTo>
                <a:lnTo>
                  <a:pt x="140680" y="2234"/>
                </a:lnTo>
                <a:lnTo>
                  <a:pt x="144587" y="1490"/>
                </a:lnTo>
                <a:lnTo>
                  <a:pt x="148780" y="993"/>
                </a:lnTo>
                <a:lnTo>
                  <a:pt x="152368" y="662"/>
                </a:lnTo>
                <a:lnTo>
                  <a:pt x="155554" y="441"/>
                </a:lnTo>
                <a:lnTo>
                  <a:pt x="162578" y="87"/>
                </a:lnTo>
                <a:lnTo>
                  <a:pt x="165655" y="3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Freeform 5128"/>
          <p:cNvSpPr/>
          <p:nvPr/>
        </p:nvSpPr>
        <p:spPr>
          <a:xfrm>
            <a:off x="6979443" y="135731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SMARTInkAnnotation83"/>
          <p:cNvSpPr/>
          <p:nvPr/>
        </p:nvSpPr>
        <p:spPr>
          <a:xfrm>
            <a:off x="6858000" y="1285875"/>
            <a:ext cx="21432" cy="178594"/>
          </a:xfrm>
          <a:custGeom>
            <a:avLst/>
            <a:gdLst/>
            <a:ahLst/>
            <a:cxnLst/>
            <a:rect l="0" t="0" r="0" b="0"/>
            <a:pathLst>
              <a:path w="21432" h="178594">
                <a:moveTo>
                  <a:pt x="0" y="0"/>
                </a:moveTo>
                <a:lnTo>
                  <a:pt x="0" y="27702"/>
                </a:lnTo>
                <a:lnTo>
                  <a:pt x="793" y="31168"/>
                </a:lnTo>
                <a:lnTo>
                  <a:pt x="2116" y="34272"/>
                </a:lnTo>
                <a:lnTo>
                  <a:pt x="3792" y="37136"/>
                </a:lnTo>
                <a:lnTo>
                  <a:pt x="4909" y="40632"/>
                </a:lnTo>
                <a:lnTo>
                  <a:pt x="5654" y="44550"/>
                </a:lnTo>
                <a:lnTo>
                  <a:pt x="6151" y="48750"/>
                </a:lnTo>
                <a:lnTo>
                  <a:pt x="6481" y="53137"/>
                </a:lnTo>
                <a:lnTo>
                  <a:pt x="6702" y="57650"/>
                </a:lnTo>
                <a:lnTo>
                  <a:pt x="6849" y="62246"/>
                </a:lnTo>
                <a:lnTo>
                  <a:pt x="7742" y="66897"/>
                </a:lnTo>
                <a:lnTo>
                  <a:pt x="9130" y="71585"/>
                </a:lnTo>
                <a:lnTo>
                  <a:pt x="10848" y="76298"/>
                </a:lnTo>
                <a:lnTo>
                  <a:pt x="11995" y="81028"/>
                </a:lnTo>
                <a:lnTo>
                  <a:pt x="12759" y="85768"/>
                </a:lnTo>
                <a:lnTo>
                  <a:pt x="13268" y="90516"/>
                </a:lnTo>
                <a:lnTo>
                  <a:pt x="13608" y="95269"/>
                </a:lnTo>
                <a:lnTo>
                  <a:pt x="13834" y="100025"/>
                </a:lnTo>
                <a:lnTo>
                  <a:pt x="14086" y="109543"/>
                </a:lnTo>
                <a:lnTo>
                  <a:pt x="14287" y="173740"/>
                </a:lnTo>
                <a:lnTo>
                  <a:pt x="15081" y="175358"/>
                </a:lnTo>
                <a:lnTo>
                  <a:pt x="16404" y="176437"/>
                </a:lnTo>
                <a:lnTo>
                  <a:pt x="21431" y="178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SMARTInkAnnotation84"/>
          <p:cNvSpPr/>
          <p:nvPr/>
        </p:nvSpPr>
        <p:spPr>
          <a:xfrm>
            <a:off x="6965156" y="1235876"/>
            <a:ext cx="141880" cy="200018"/>
          </a:xfrm>
          <a:custGeom>
            <a:avLst/>
            <a:gdLst/>
            <a:ahLst/>
            <a:cxnLst/>
            <a:rect l="0" t="0" r="0" b="0"/>
            <a:pathLst>
              <a:path w="141880" h="200018">
                <a:moveTo>
                  <a:pt x="0" y="21424"/>
                </a:moveTo>
                <a:lnTo>
                  <a:pt x="6151" y="21424"/>
                </a:lnTo>
                <a:lnTo>
                  <a:pt x="8070" y="20630"/>
                </a:lnTo>
                <a:lnTo>
                  <a:pt x="10936" y="19307"/>
                </a:lnTo>
                <a:lnTo>
                  <a:pt x="14435" y="17631"/>
                </a:lnTo>
                <a:lnTo>
                  <a:pt x="17560" y="16514"/>
                </a:lnTo>
                <a:lnTo>
                  <a:pt x="20438" y="15769"/>
                </a:lnTo>
                <a:lnTo>
                  <a:pt x="23150" y="15273"/>
                </a:lnTo>
                <a:lnTo>
                  <a:pt x="25752" y="14942"/>
                </a:lnTo>
                <a:lnTo>
                  <a:pt x="28280" y="14721"/>
                </a:lnTo>
                <a:lnTo>
                  <a:pt x="30761" y="14574"/>
                </a:lnTo>
                <a:lnTo>
                  <a:pt x="37748" y="14411"/>
                </a:lnTo>
                <a:lnTo>
                  <a:pt x="41834" y="14367"/>
                </a:lnTo>
                <a:lnTo>
                  <a:pt x="45352" y="13544"/>
                </a:lnTo>
                <a:lnTo>
                  <a:pt x="48491" y="12202"/>
                </a:lnTo>
                <a:lnTo>
                  <a:pt x="51376" y="10513"/>
                </a:lnTo>
                <a:lnTo>
                  <a:pt x="54889" y="9388"/>
                </a:lnTo>
                <a:lnTo>
                  <a:pt x="58818" y="8637"/>
                </a:lnTo>
                <a:lnTo>
                  <a:pt x="63024" y="8137"/>
                </a:lnTo>
                <a:lnTo>
                  <a:pt x="67416" y="7803"/>
                </a:lnTo>
                <a:lnTo>
                  <a:pt x="71932" y="7581"/>
                </a:lnTo>
                <a:lnTo>
                  <a:pt x="76529" y="7433"/>
                </a:lnTo>
                <a:lnTo>
                  <a:pt x="81182" y="6540"/>
                </a:lnTo>
                <a:lnTo>
                  <a:pt x="85871" y="5151"/>
                </a:lnTo>
                <a:lnTo>
                  <a:pt x="90586" y="3431"/>
                </a:lnTo>
                <a:lnTo>
                  <a:pt x="94521" y="2285"/>
                </a:lnTo>
                <a:lnTo>
                  <a:pt x="97940" y="1521"/>
                </a:lnTo>
                <a:lnTo>
                  <a:pt x="101011" y="1011"/>
                </a:lnTo>
                <a:lnTo>
                  <a:pt x="103854" y="672"/>
                </a:lnTo>
                <a:lnTo>
                  <a:pt x="106542" y="445"/>
                </a:lnTo>
                <a:lnTo>
                  <a:pt x="109128" y="294"/>
                </a:lnTo>
                <a:lnTo>
                  <a:pt x="114118" y="126"/>
                </a:lnTo>
                <a:lnTo>
                  <a:pt x="123788" y="19"/>
                </a:lnTo>
                <a:lnTo>
                  <a:pt x="130958" y="0"/>
                </a:lnTo>
                <a:lnTo>
                  <a:pt x="132549" y="791"/>
                </a:lnTo>
                <a:lnTo>
                  <a:pt x="133610" y="2112"/>
                </a:lnTo>
                <a:lnTo>
                  <a:pt x="135312" y="6144"/>
                </a:lnTo>
                <a:lnTo>
                  <a:pt x="135608" y="10634"/>
                </a:lnTo>
                <a:lnTo>
                  <a:pt x="135695" y="16992"/>
                </a:lnTo>
                <a:lnTo>
                  <a:pt x="136501" y="19263"/>
                </a:lnTo>
                <a:lnTo>
                  <a:pt x="139513" y="23903"/>
                </a:lnTo>
                <a:lnTo>
                  <a:pt x="141380" y="28611"/>
                </a:lnTo>
                <a:lnTo>
                  <a:pt x="141879" y="30978"/>
                </a:lnTo>
                <a:lnTo>
                  <a:pt x="141417" y="33349"/>
                </a:lnTo>
                <a:lnTo>
                  <a:pt x="138787" y="38101"/>
                </a:lnTo>
                <a:lnTo>
                  <a:pt x="137769" y="41273"/>
                </a:lnTo>
                <a:lnTo>
                  <a:pt x="137089" y="44975"/>
                </a:lnTo>
                <a:lnTo>
                  <a:pt x="136636" y="49031"/>
                </a:lnTo>
                <a:lnTo>
                  <a:pt x="136335" y="53322"/>
                </a:lnTo>
                <a:lnTo>
                  <a:pt x="136133" y="57771"/>
                </a:lnTo>
                <a:lnTo>
                  <a:pt x="135910" y="66947"/>
                </a:lnTo>
                <a:lnTo>
                  <a:pt x="135732" y="126287"/>
                </a:lnTo>
                <a:lnTo>
                  <a:pt x="134938" y="134989"/>
                </a:lnTo>
                <a:lnTo>
                  <a:pt x="130077" y="176177"/>
                </a:lnTo>
                <a:lnTo>
                  <a:pt x="128883" y="189575"/>
                </a:lnTo>
                <a:lnTo>
                  <a:pt x="128674" y="195689"/>
                </a:lnTo>
                <a:lnTo>
                  <a:pt x="128587" y="200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2" name="Freeform 5131"/>
          <p:cNvSpPr/>
          <p:nvPr/>
        </p:nvSpPr>
        <p:spPr>
          <a:xfrm>
            <a:off x="7093743" y="14358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SMARTInkAnnotation86"/>
          <p:cNvSpPr/>
          <p:nvPr/>
        </p:nvSpPr>
        <p:spPr>
          <a:xfrm>
            <a:off x="7172325" y="1214437"/>
            <a:ext cx="121444" cy="207166"/>
          </a:xfrm>
          <a:custGeom>
            <a:avLst/>
            <a:gdLst/>
            <a:ahLst/>
            <a:cxnLst/>
            <a:rect l="0" t="0" r="0" b="0"/>
            <a:pathLst>
              <a:path w="121444" h="207166">
                <a:moveTo>
                  <a:pt x="121443" y="0"/>
                </a:moveTo>
                <a:lnTo>
                  <a:pt x="100651" y="0"/>
                </a:lnTo>
                <a:lnTo>
                  <a:pt x="97263" y="794"/>
                </a:lnTo>
                <a:lnTo>
                  <a:pt x="94211" y="2117"/>
                </a:lnTo>
                <a:lnTo>
                  <a:pt x="91382" y="3792"/>
                </a:lnTo>
                <a:lnTo>
                  <a:pt x="87909" y="4909"/>
                </a:lnTo>
                <a:lnTo>
                  <a:pt x="84006" y="5654"/>
                </a:lnTo>
                <a:lnTo>
                  <a:pt x="79816" y="6151"/>
                </a:lnTo>
                <a:lnTo>
                  <a:pt x="76230" y="6482"/>
                </a:lnTo>
                <a:lnTo>
                  <a:pt x="73045" y="6702"/>
                </a:lnTo>
                <a:lnTo>
                  <a:pt x="70128" y="6850"/>
                </a:lnTo>
                <a:lnTo>
                  <a:pt x="67389" y="7741"/>
                </a:lnTo>
                <a:lnTo>
                  <a:pt x="64770" y="9130"/>
                </a:lnTo>
                <a:lnTo>
                  <a:pt x="62230" y="10849"/>
                </a:lnTo>
                <a:lnTo>
                  <a:pt x="59742" y="11995"/>
                </a:lnTo>
                <a:lnTo>
                  <a:pt x="57291" y="12759"/>
                </a:lnTo>
                <a:lnTo>
                  <a:pt x="54863" y="13269"/>
                </a:lnTo>
                <a:lnTo>
                  <a:pt x="52450" y="13608"/>
                </a:lnTo>
                <a:lnTo>
                  <a:pt x="50048" y="13835"/>
                </a:lnTo>
                <a:lnTo>
                  <a:pt x="44282" y="14198"/>
                </a:lnTo>
                <a:lnTo>
                  <a:pt x="41377" y="14248"/>
                </a:lnTo>
                <a:lnTo>
                  <a:pt x="29898" y="14285"/>
                </a:lnTo>
                <a:lnTo>
                  <a:pt x="29457" y="15080"/>
                </a:lnTo>
                <a:lnTo>
                  <a:pt x="28967" y="18079"/>
                </a:lnTo>
                <a:lnTo>
                  <a:pt x="28692" y="24230"/>
                </a:lnTo>
                <a:lnTo>
                  <a:pt x="27858" y="26472"/>
                </a:lnTo>
                <a:lnTo>
                  <a:pt x="24817" y="31080"/>
                </a:lnTo>
                <a:lnTo>
                  <a:pt x="22936" y="35774"/>
                </a:lnTo>
                <a:lnTo>
                  <a:pt x="22100" y="40506"/>
                </a:lnTo>
                <a:lnTo>
                  <a:pt x="21728" y="45255"/>
                </a:lnTo>
                <a:lnTo>
                  <a:pt x="20835" y="48426"/>
                </a:lnTo>
                <a:lnTo>
                  <a:pt x="19446" y="52128"/>
                </a:lnTo>
                <a:lnTo>
                  <a:pt x="17727" y="56183"/>
                </a:lnTo>
                <a:lnTo>
                  <a:pt x="15786" y="59680"/>
                </a:lnTo>
                <a:lnTo>
                  <a:pt x="13699" y="62806"/>
                </a:lnTo>
                <a:lnTo>
                  <a:pt x="11514" y="65683"/>
                </a:lnTo>
                <a:lnTo>
                  <a:pt x="9086" y="70997"/>
                </a:lnTo>
                <a:lnTo>
                  <a:pt x="8007" y="76004"/>
                </a:lnTo>
                <a:lnTo>
                  <a:pt x="7528" y="80875"/>
                </a:lnTo>
                <a:lnTo>
                  <a:pt x="6605" y="83286"/>
                </a:lnTo>
                <a:lnTo>
                  <a:pt x="3465" y="88080"/>
                </a:lnTo>
                <a:lnTo>
                  <a:pt x="1540" y="92857"/>
                </a:lnTo>
                <a:lnTo>
                  <a:pt x="304" y="98599"/>
                </a:lnTo>
                <a:lnTo>
                  <a:pt x="90" y="103386"/>
                </a:lnTo>
                <a:lnTo>
                  <a:pt x="854" y="104643"/>
                </a:lnTo>
                <a:lnTo>
                  <a:pt x="2157" y="105481"/>
                </a:lnTo>
                <a:lnTo>
                  <a:pt x="6851" y="107058"/>
                </a:lnTo>
                <a:lnTo>
                  <a:pt x="9130" y="107113"/>
                </a:lnTo>
                <a:lnTo>
                  <a:pt x="13268" y="107148"/>
                </a:lnTo>
                <a:lnTo>
                  <a:pt x="15952" y="105036"/>
                </a:lnTo>
                <a:lnTo>
                  <a:pt x="17778" y="103361"/>
                </a:lnTo>
                <a:lnTo>
                  <a:pt x="20584" y="102245"/>
                </a:lnTo>
                <a:lnTo>
                  <a:pt x="24041" y="101501"/>
                </a:lnTo>
                <a:lnTo>
                  <a:pt x="27933" y="101005"/>
                </a:lnTo>
                <a:lnTo>
                  <a:pt x="31322" y="100674"/>
                </a:lnTo>
                <a:lnTo>
                  <a:pt x="34375" y="100453"/>
                </a:lnTo>
                <a:lnTo>
                  <a:pt x="37204" y="100307"/>
                </a:lnTo>
                <a:lnTo>
                  <a:pt x="42464" y="100143"/>
                </a:lnTo>
                <a:lnTo>
                  <a:pt x="52006" y="100051"/>
                </a:lnTo>
                <a:lnTo>
                  <a:pt x="87024" y="100013"/>
                </a:lnTo>
                <a:lnTo>
                  <a:pt x="89765" y="100807"/>
                </a:lnTo>
                <a:lnTo>
                  <a:pt x="92388" y="102130"/>
                </a:lnTo>
                <a:lnTo>
                  <a:pt x="94929" y="103805"/>
                </a:lnTo>
                <a:lnTo>
                  <a:pt x="97418" y="105716"/>
                </a:lnTo>
                <a:lnTo>
                  <a:pt x="99870" y="107783"/>
                </a:lnTo>
                <a:lnTo>
                  <a:pt x="102298" y="109956"/>
                </a:lnTo>
                <a:lnTo>
                  <a:pt x="107114" y="114486"/>
                </a:lnTo>
                <a:lnTo>
                  <a:pt x="109509" y="116805"/>
                </a:lnTo>
                <a:lnTo>
                  <a:pt x="111107" y="119145"/>
                </a:lnTo>
                <a:lnTo>
                  <a:pt x="112879" y="123862"/>
                </a:lnTo>
                <a:lnTo>
                  <a:pt x="115785" y="128604"/>
                </a:lnTo>
                <a:lnTo>
                  <a:pt x="117671" y="130980"/>
                </a:lnTo>
                <a:lnTo>
                  <a:pt x="118929" y="134151"/>
                </a:lnTo>
                <a:lnTo>
                  <a:pt x="119767" y="137853"/>
                </a:lnTo>
                <a:lnTo>
                  <a:pt x="120326" y="141908"/>
                </a:lnTo>
                <a:lnTo>
                  <a:pt x="119905" y="145405"/>
                </a:lnTo>
                <a:lnTo>
                  <a:pt x="118830" y="148531"/>
                </a:lnTo>
                <a:lnTo>
                  <a:pt x="115520" y="154120"/>
                </a:lnTo>
                <a:lnTo>
                  <a:pt x="113526" y="156722"/>
                </a:lnTo>
                <a:lnTo>
                  <a:pt x="111403" y="159250"/>
                </a:lnTo>
                <a:lnTo>
                  <a:pt x="109193" y="162523"/>
                </a:lnTo>
                <a:lnTo>
                  <a:pt x="106926" y="166292"/>
                </a:lnTo>
                <a:lnTo>
                  <a:pt x="104622" y="170393"/>
                </a:lnTo>
                <a:lnTo>
                  <a:pt x="102292" y="173920"/>
                </a:lnTo>
                <a:lnTo>
                  <a:pt x="99945" y="177066"/>
                </a:lnTo>
                <a:lnTo>
                  <a:pt x="97586" y="179956"/>
                </a:lnTo>
                <a:lnTo>
                  <a:pt x="94426" y="182677"/>
                </a:lnTo>
                <a:lnTo>
                  <a:pt x="90732" y="185285"/>
                </a:lnTo>
                <a:lnTo>
                  <a:pt x="86681" y="187817"/>
                </a:lnTo>
                <a:lnTo>
                  <a:pt x="83187" y="190299"/>
                </a:lnTo>
                <a:lnTo>
                  <a:pt x="80065" y="192747"/>
                </a:lnTo>
                <a:lnTo>
                  <a:pt x="77189" y="195173"/>
                </a:lnTo>
                <a:lnTo>
                  <a:pt x="73684" y="197584"/>
                </a:lnTo>
                <a:lnTo>
                  <a:pt x="69760" y="199985"/>
                </a:lnTo>
                <a:lnTo>
                  <a:pt x="65557" y="202380"/>
                </a:lnTo>
                <a:lnTo>
                  <a:pt x="61961" y="203976"/>
                </a:lnTo>
                <a:lnTo>
                  <a:pt x="58770" y="205040"/>
                </a:lnTo>
                <a:lnTo>
                  <a:pt x="55849" y="205750"/>
                </a:lnTo>
                <a:lnTo>
                  <a:pt x="53107" y="206223"/>
                </a:lnTo>
                <a:lnTo>
                  <a:pt x="50486" y="206538"/>
                </a:lnTo>
                <a:lnTo>
                  <a:pt x="44368" y="207044"/>
                </a:lnTo>
                <a:lnTo>
                  <a:pt x="41415" y="207113"/>
                </a:lnTo>
                <a:lnTo>
                  <a:pt x="26109" y="207165"/>
                </a:lnTo>
                <a:lnTo>
                  <a:pt x="23756" y="206373"/>
                </a:lnTo>
                <a:lnTo>
                  <a:pt x="21394" y="205051"/>
                </a:lnTo>
                <a:lnTo>
                  <a:pt x="15691" y="201018"/>
                </a:lnTo>
                <a:lnTo>
                  <a:pt x="12795" y="198350"/>
                </a:lnTo>
                <a:lnTo>
                  <a:pt x="7474" y="193201"/>
                </a:lnTo>
                <a:lnTo>
                  <a:pt x="5174" y="193023"/>
                </a:lnTo>
                <a:lnTo>
                  <a:pt x="3449" y="192976"/>
                </a:lnTo>
                <a:lnTo>
                  <a:pt x="2299" y="192151"/>
                </a:lnTo>
                <a:lnTo>
                  <a:pt x="1533" y="190807"/>
                </a:lnTo>
                <a:lnTo>
                  <a:pt x="0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4" name="SMARTInkAnnotation87"/>
          <p:cNvSpPr/>
          <p:nvPr/>
        </p:nvSpPr>
        <p:spPr>
          <a:xfrm>
            <a:off x="7350918" y="1378743"/>
            <a:ext cx="7145" cy="28576"/>
          </a:xfrm>
          <a:custGeom>
            <a:avLst/>
            <a:gdLst/>
            <a:ahLst/>
            <a:cxnLst/>
            <a:rect l="0" t="0" r="0" b="0"/>
            <a:pathLst>
              <a:path w="7145" h="28576">
                <a:moveTo>
                  <a:pt x="7144" y="28575"/>
                </a:moveTo>
                <a:lnTo>
                  <a:pt x="8" y="285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5" name="SMARTInkAnnotation88"/>
          <p:cNvSpPr/>
          <p:nvPr/>
        </p:nvSpPr>
        <p:spPr>
          <a:xfrm>
            <a:off x="7393781" y="1214464"/>
            <a:ext cx="135609" cy="213341"/>
          </a:xfrm>
          <a:custGeom>
            <a:avLst/>
            <a:gdLst/>
            <a:ahLst/>
            <a:cxnLst/>
            <a:rect l="0" t="0" r="0" b="0"/>
            <a:pathLst>
              <a:path w="135609" h="213341">
                <a:moveTo>
                  <a:pt x="0" y="21404"/>
                </a:moveTo>
                <a:lnTo>
                  <a:pt x="0" y="14555"/>
                </a:lnTo>
                <a:lnTo>
                  <a:pt x="3793" y="10555"/>
                </a:lnTo>
                <a:lnTo>
                  <a:pt x="6151" y="8136"/>
                </a:lnTo>
                <a:lnTo>
                  <a:pt x="7275" y="7796"/>
                </a:lnTo>
                <a:lnTo>
                  <a:pt x="10643" y="7419"/>
                </a:lnTo>
                <a:lnTo>
                  <a:pt x="12652" y="6524"/>
                </a:lnTo>
                <a:lnTo>
                  <a:pt x="14784" y="5134"/>
                </a:lnTo>
                <a:lnTo>
                  <a:pt x="17000" y="3414"/>
                </a:lnTo>
                <a:lnTo>
                  <a:pt x="20065" y="2267"/>
                </a:lnTo>
                <a:lnTo>
                  <a:pt x="23695" y="1502"/>
                </a:lnTo>
                <a:lnTo>
                  <a:pt x="27703" y="993"/>
                </a:lnTo>
                <a:lnTo>
                  <a:pt x="31168" y="653"/>
                </a:lnTo>
                <a:lnTo>
                  <a:pt x="34273" y="426"/>
                </a:lnTo>
                <a:lnTo>
                  <a:pt x="37137" y="275"/>
                </a:lnTo>
                <a:lnTo>
                  <a:pt x="42434" y="107"/>
                </a:lnTo>
                <a:lnTo>
                  <a:pt x="51997" y="13"/>
                </a:lnTo>
                <a:lnTo>
                  <a:pt x="56096" y="0"/>
                </a:lnTo>
                <a:lnTo>
                  <a:pt x="59622" y="784"/>
                </a:lnTo>
                <a:lnTo>
                  <a:pt x="62766" y="2101"/>
                </a:lnTo>
                <a:lnTo>
                  <a:pt x="69725" y="6126"/>
                </a:lnTo>
                <a:lnTo>
                  <a:pt x="72793" y="8793"/>
                </a:lnTo>
                <a:lnTo>
                  <a:pt x="76802" y="12624"/>
                </a:lnTo>
                <a:lnTo>
                  <a:pt x="81230" y="16973"/>
                </a:lnTo>
                <a:lnTo>
                  <a:pt x="82729" y="19244"/>
                </a:lnTo>
                <a:lnTo>
                  <a:pt x="84394" y="23884"/>
                </a:lnTo>
                <a:lnTo>
                  <a:pt x="85133" y="28592"/>
                </a:lnTo>
                <a:lnTo>
                  <a:pt x="85462" y="33330"/>
                </a:lnTo>
                <a:lnTo>
                  <a:pt x="85608" y="38082"/>
                </a:lnTo>
                <a:lnTo>
                  <a:pt x="84854" y="41254"/>
                </a:lnTo>
                <a:lnTo>
                  <a:pt x="83557" y="44956"/>
                </a:lnTo>
                <a:lnTo>
                  <a:pt x="81898" y="49012"/>
                </a:lnTo>
                <a:lnTo>
                  <a:pt x="77939" y="55635"/>
                </a:lnTo>
                <a:lnTo>
                  <a:pt x="75772" y="58512"/>
                </a:lnTo>
                <a:lnTo>
                  <a:pt x="73364" y="63826"/>
                </a:lnTo>
                <a:lnTo>
                  <a:pt x="72722" y="66354"/>
                </a:lnTo>
                <a:lnTo>
                  <a:pt x="69891" y="71280"/>
                </a:lnTo>
                <a:lnTo>
                  <a:pt x="65988" y="76115"/>
                </a:lnTo>
                <a:lnTo>
                  <a:pt x="63835" y="78516"/>
                </a:lnTo>
                <a:lnTo>
                  <a:pt x="59328" y="83300"/>
                </a:lnTo>
                <a:lnTo>
                  <a:pt x="54679" y="88071"/>
                </a:lnTo>
                <a:lnTo>
                  <a:pt x="52328" y="89662"/>
                </a:lnTo>
                <a:lnTo>
                  <a:pt x="49966" y="90722"/>
                </a:lnTo>
                <a:lnTo>
                  <a:pt x="47598" y="91428"/>
                </a:lnTo>
                <a:lnTo>
                  <a:pt x="46019" y="92693"/>
                </a:lnTo>
                <a:lnTo>
                  <a:pt x="44968" y="94330"/>
                </a:lnTo>
                <a:lnTo>
                  <a:pt x="44265" y="96215"/>
                </a:lnTo>
                <a:lnTo>
                  <a:pt x="43003" y="97472"/>
                </a:lnTo>
                <a:lnTo>
                  <a:pt x="41370" y="98310"/>
                </a:lnTo>
                <a:lnTo>
                  <a:pt x="36049" y="99888"/>
                </a:lnTo>
                <a:lnTo>
                  <a:pt x="39609" y="99956"/>
                </a:lnTo>
                <a:lnTo>
                  <a:pt x="91607" y="99986"/>
                </a:lnTo>
                <a:lnTo>
                  <a:pt x="95202" y="100779"/>
                </a:lnTo>
                <a:lnTo>
                  <a:pt x="98394" y="102102"/>
                </a:lnTo>
                <a:lnTo>
                  <a:pt x="101314" y="103778"/>
                </a:lnTo>
                <a:lnTo>
                  <a:pt x="104055" y="104895"/>
                </a:lnTo>
                <a:lnTo>
                  <a:pt x="106677" y="105640"/>
                </a:lnTo>
                <a:lnTo>
                  <a:pt x="109218" y="106136"/>
                </a:lnTo>
                <a:lnTo>
                  <a:pt x="111706" y="107261"/>
                </a:lnTo>
                <a:lnTo>
                  <a:pt x="114158" y="108805"/>
                </a:lnTo>
                <a:lnTo>
                  <a:pt x="116586" y="110627"/>
                </a:lnTo>
                <a:lnTo>
                  <a:pt x="118999" y="112636"/>
                </a:lnTo>
                <a:lnTo>
                  <a:pt x="121402" y="114769"/>
                </a:lnTo>
                <a:lnTo>
                  <a:pt x="126187" y="119256"/>
                </a:lnTo>
                <a:lnTo>
                  <a:pt x="130961" y="123896"/>
                </a:lnTo>
                <a:lnTo>
                  <a:pt x="132551" y="126245"/>
                </a:lnTo>
                <a:lnTo>
                  <a:pt x="134318" y="130971"/>
                </a:lnTo>
                <a:lnTo>
                  <a:pt x="135104" y="135717"/>
                </a:lnTo>
                <a:lnTo>
                  <a:pt x="135452" y="140473"/>
                </a:lnTo>
                <a:lnTo>
                  <a:pt x="135608" y="145232"/>
                </a:lnTo>
                <a:lnTo>
                  <a:pt x="134855" y="147612"/>
                </a:lnTo>
                <a:lnTo>
                  <a:pt x="131903" y="152374"/>
                </a:lnTo>
                <a:lnTo>
                  <a:pt x="130061" y="157136"/>
                </a:lnTo>
                <a:lnTo>
                  <a:pt x="129570" y="159517"/>
                </a:lnTo>
                <a:lnTo>
                  <a:pt x="126908" y="164279"/>
                </a:lnTo>
                <a:lnTo>
                  <a:pt x="125086" y="166661"/>
                </a:lnTo>
                <a:lnTo>
                  <a:pt x="122285" y="169042"/>
                </a:lnTo>
                <a:lnTo>
                  <a:pt x="118830" y="171423"/>
                </a:lnTo>
                <a:lnTo>
                  <a:pt x="114938" y="173804"/>
                </a:lnTo>
                <a:lnTo>
                  <a:pt x="111550" y="176979"/>
                </a:lnTo>
                <a:lnTo>
                  <a:pt x="108499" y="180683"/>
                </a:lnTo>
                <a:lnTo>
                  <a:pt x="105669" y="184740"/>
                </a:lnTo>
                <a:lnTo>
                  <a:pt x="102196" y="187445"/>
                </a:lnTo>
                <a:lnTo>
                  <a:pt x="98294" y="189248"/>
                </a:lnTo>
                <a:lnTo>
                  <a:pt x="94103" y="190450"/>
                </a:lnTo>
                <a:lnTo>
                  <a:pt x="72515" y="198136"/>
                </a:lnTo>
                <a:lnTo>
                  <a:pt x="57868" y="203519"/>
                </a:lnTo>
                <a:lnTo>
                  <a:pt x="47311" y="207108"/>
                </a:lnTo>
                <a:lnTo>
                  <a:pt x="39478" y="209500"/>
                </a:lnTo>
                <a:lnTo>
                  <a:pt x="24996" y="213340"/>
                </a:lnTo>
                <a:lnTo>
                  <a:pt x="23014" y="212862"/>
                </a:lnTo>
                <a:lnTo>
                  <a:pt x="20899" y="211749"/>
                </a:lnTo>
                <a:lnTo>
                  <a:pt x="18695" y="210213"/>
                </a:lnTo>
                <a:lnTo>
                  <a:pt x="16432" y="209189"/>
                </a:lnTo>
                <a:lnTo>
                  <a:pt x="14130" y="208507"/>
                </a:lnTo>
                <a:lnTo>
                  <a:pt x="7144" y="2071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6" name="SMARTInkAnnotation89"/>
          <p:cNvSpPr/>
          <p:nvPr/>
        </p:nvSpPr>
        <p:spPr>
          <a:xfrm>
            <a:off x="7472362" y="1085850"/>
            <a:ext cx="154099" cy="78556"/>
          </a:xfrm>
          <a:custGeom>
            <a:avLst/>
            <a:gdLst/>
            <a:ahLst/>
            <a:cxnLst/>
            <a:rect l="0" t="0" r="0" b="0"/>
            <a:pathLst>
              <a:path w="154099" h="78556">
                <a:moveTo>
                  <a:pt x="0" y="14287"/>
                </a:moveTo>
                <a:lnTo>
                  <a:pt x="3793" y="10495"/>
                </a:lnTo>
                <a:lnTo>
                  <a:pt x="4910" y="8584"/>
                </a:lnTo>
                <a:lnTo>
                  <a:pt x="5655" y="6516"/>
                </a:lnTo>
                <a:lnTo>
                  <a:pt x="6152" y="4344"/>
                </a:lnTo>
                <a:lnTo>
                  <a:pt x="7276" y="2896"/>
                </a:lnTo>
                <a:lnTo>
                  <a:pt x="8820" y="1930"/>
                </a:lnTo>
                <a:lnTo>
                  <a:pt x="13967" y="113"/>
                </a:lnTo>
                <a:lnTo>
                  <a:pt x="17986" y="33"/>
                </a:lnTo>
                <a:lnTo>
                  <a:pt x="45572" y="0"/>
                </a:lnTo>
                <a:lnTo>
                  <a:pt x="47050" y="793"/>
                </a:lnTo>
                <a:lnTo>
                  <a:pt x="48036" y="2116"/>
                </a:lnTo>
                <a:lnTo>
                  <a:pt x="48693" y="3792"/>
                </a:lnTo>
                <a:lnTo>
                  <a:pt x="49924" y="4909"/>
                </a:lnTo>
                <a:lnTo>
                  <a:pt x="51539" y="5654"/>
                </a:lnTo>
                <a:lnTo>
                  <a:pt x="53410" y="6150"/>
                </a:lnTo>
                <a:lnTo>
                  <a:pt x="54657" y="7275"/>
                </a:lnTo>
                <a:lnTo>
                  <a:pt x="55488" y="8819"/>
                </a:lnTo>
                <a:lnTo>
                  <a:pt x="56042" y="10641"/>
                </a:lnTo>
                <a:lnTo>
                  <a:pt x="56411" y="12650"/>
                </a:lnTo>
                <a:lnTo>
                  <a:pt x="56658" y="14783"/>
                </a:lnTo>
                <a:lnTo>
                  <a:pt x="57121" y="21042"/>
                </a:lnTo>
                <a:lnTo>
                  <a:pt x="57141" y="25108"/>
                </a:lnTo>
                <a:lnTo>
                  <a:pt x="56351" y="27057"/>
                </a:lnTo>
                <a:lnTo>
                  <a:pt x="55029" y="29151"/>
                </a:lnTo>
                <a:lnTo>
                  <a:pt x="50999" y="34421"/>
                </a:lnTo>
                <a:lnTo>
                  <a:pt x="50668" y="35647"/>
                </a:lnTo>
                <a:lnTo>
                  <a:pt x="50447" y="37258"/>
                </a:lnTo>
                <a:lnTo>
                  <a:pt x="50094" y="41755"/>
                </a:lnTo>
                <a:lnTo>
                  <a:pt x="49271" y="42918"/>
                </a:lnTo>
                <a:lnTo>
                  <a:pt x="47928" y="44487"/>
                </a:lnTo>
                <a:lnTo>
                  <a:pt x="43863" y="48916"/>
                </a:lnTo>
                <a:lnTo>
                  <a:pt x="36039" y="56827"/>
                </a:lnTo>
                <a:lnTo>
                  <a:pt x="35861" y="59123"/>
                </a:lnTo>
                <a:lnTo>
                  <a:pt x="35814" y="60846"/>
                </a:lnTo>
                <a:lnTo>
                  <a:pt x="34989" y="61995"/>
                </a:lnTo>
                <a:lnTo>
                  <a:pt x="33644" y="62761"/>
                </a:lnTo>
                <a:lnTo>
                  <a:pt x="29577" y="63991"/>
                </a:lnTo>
                <a:lnTo>
                  <a:pt x="29243" y="64885"/>
                </a:lnTo>
                <a:lnTo>
                  <a:pt x="29021" y="66275"/>
                </a:lnTo>
                <a:lnTo>
                  <a:pt x="28872" y="67996"/>
                </a:lnTo>
                <a:lnTo>
                  <a:pt x="29566" y="69143"/>
                </a:lnTo>
                <a:lnTo>
                  <a:pt x="30824" y="69908"/>
                </a:lnTo>
                <a:lnTo>
                  <a:pt x="35634" y="71411"/>
                </a:lnTo>
                <a:lnTo>
                  <a:pt x="31586" y="71432"/>
                </a:lnTo>
                <a:lnTo>
                  <a:pt x="33353" y="71435"/>
                </a:lnTo>
                <a:lnTo>
                  <a:pt x="34141" y="72229"/>
                </a:lnTo>
                <a:lnTo>
                  <a:pt x="34668" y="73553"/>
                </a:lnTo>
                <a:lnTo>
                  <a:pt x="35019" y="75229"/>
                </a:lnTo>
                <a:lnTo>
                  <a:pt x="36046" y="76346"/>
                </a:lnTo>
                <a:lnTo>
                  <a:pt x="37524" y="77091"/>
                </a:lnTo>
                <a:lnTo>
                  <a:pt x="41808" y="78287"/>
                </a:lnTo>
                <a:lnTo>
                  <a:pt x="43747" y="78385"/>
                </a:lnTo>
                <a:lnTo>
                  <a:pt x="53267" y="78523"/>
                </a:lnTo>
                <a:lnTo>
                  <a:pt x="58865" y="78555"/>
                </a:lnTo>
                <a:lnTo>
                  <a:pt x="62262" y="77770"/>
                </a:lnTo>
                <a:lnTo>
                  <a:pt x="66114" y="76453"/>
                </a:lnTo>
                <a:lnTo>
                  <a:pt x="70270" y="74781"/>
                </a:lnTo>
                <a:lnTo>
                  <a:pt x="73834" y="73666"/>
                </a:lnTo>
                <a:lnTo>
                  <a:pt x="77004" y="72923"/>
                </a:lnTo>
                <a:lnTo>
                  <a:pt x="79911" y="72428"/>
                </a:lnTo>
                <a:lnTo>
                  <a:pt x="83437" y="72098"/>
                </a:lnTo>
                <a:lnTo>
                  <a:pt x="87375" y="71877"/>
                </a:lnTo>
                <a:lnTo>
                  <a:pt x="95983" y="71633"/>
                </a:lnTo>
                <a:lnTo>
                  <a:pt x="130854" y="71439"/>
                </a:lnTo>
                <a:lnTo>
                  <a:pt x="134861" y="70645"/>
                </a:lnTo>
                <a:lnTo>
                  <a:pt x="139914" y="69321"/>
                </a:lnTo>
                <a:lnTo>
                  <a:pt x="153756" y="65287"/>
                </a:lnTo>
                <a:lnTo>
                  <a:pt x="154098" y="65749"/>
                </a:lnTo>
                <a:lnTo>
                  <a:pt x="153532" y="66852"/>
                </a:lnTo>
                <a:lnTo>
                  <a:pt x="150713" y="70531"/>
                </a:lnTo>
                <a:lnTo>
                  <a:pt x="149688" y="70833"/>
                </a:lnTo>
                <a:lnTo>
                  <a:pt x="146432" y="71169"/>
                </a:lnTo>
                <a:lnTo>
                  <a:pt x="142339" y="71318"/>
                </a:lnTo>
                <a:lnTo>
                  <a:pt x="135731" y="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7" name="Freeform 5136"/>
          <p:cNvSpPr/>
          <p:nvPr/>
        </p:nvSpPr>
        <p:spPr>
          <a:xfrm>
            <a:off x="7608093" y="115728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8" name="SMARTInkAnnotation91"/>
          <p:cNvSpPr/>
          <p:nvPr/>
        </p:nvSpPr>
        <p:spPr>
          <a:xfrm>
            <a:off x="7722393" y="1307306"/>
            <a:ext cx="135733" cy="14288"/>
          </a:xfrm>
          <a:custGeom>
            <a:avLst/>
            <a:gdLst/>
            <a:ahLst/>
            <a:cxnLst/>
            <a:rect l="0" t="0" r="0" b="0"/>
            <a:pathLst>
              <a:path w="135733" h="14288">
                <a:moveTo>
                  <a:pt x="0" y="7144"/>
                </a:moveTo>
                <a:lnTo>
                  <a:pt x="6850" y="13993"/>
                </a:lnTo>
                <a:lnTo>
                  <a:pt x="10850" y="14200"/>
                </a:lnTo>
                <a:lnTo>
                  <a:pt x="23929" y="14280"/>
                </a:lnTo>
                <a:lnTo>
                  <a:pt x="48055" y="14287"/>
                </a:lnTo>
                <a:lnTo>
                  <a:pt x="56643" y="13493"/>
                </a:lnTo>
                <a:lnTo>
                  <a:pt x="81002" y="10495"/>
                </a:lnTo>
                <a:lnTo>
                  <a:pt x="90513" y="8584"/>
                </a:lnTo>
                <a:lnTo>
                  <a:pt x="97649" y="6516"/>
                </a:lnTo>
                <a:lnTo>
                  <a:pt x="103199" y="4344"/>
                </a:lnTo>
                <a:lnTo>
                  <a:pt x="107694" y="2896"/>
                </a:lnTo>
                <a:lnTo>
                  <a:pt x="111483" y="1931"/>
                </a:lnTo>
                <a:lnTo>
                  <a:pt x="114804" y="1287"/>
                </a:lnTo>
                <a:lnTo>
                  <a:pt x="117811" y="858"/>
                </a:lnTo>
                <a:lnTo>
                  <a:pt x="120610" y="572"/>
                </a:lnTo>
                <a:lnTo>
                  <a:pt x="127012" y="113"/>
                </a:lnTo>
                <a:lnTo>
                  <a:pt x="130004" y="50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9" name="SMARTInkAnnotation92"/>
          <p:cNvSpPr/>
          <p:nvPr/>
        </p:nvSpPr>
        <p:spPr>
          <a:xfrm>
            <a:off x="7958557" y="1257387"/>
            <a:ext cx="78162" cy="142789"/>
          </a:xfrm>
          <a:custGeom>
            <a:avLst/>
            <a:gdLst/>
            <a:ahLst/>
            <a:cxnLst/>
            <a:rect l="0" t="0" r="0" b="0"/>
            <a:pathLst>
              <a:path w="78162" h="142789">
                <a:moveTo>
                  <a:pt x="78161" y="7056"/>
                </a:moveTo>
                <a:lnTo>
                  <a:pt x="78161" y="3264"/>
                </a:lnTo>
                <a:lnTo>
                  <a:pt x="77368" y="2147"/>
                </a:lnTo>
                <a:lnTo>
                  <a:pt x="76045" y="1402"/>
                </a:lnTo>
                <a:lnTo>
                  <a:pt x="74369" y="905"/>
                </a:lnTo>
                <a:lnTo>
                  <a:pt x="72458" y="574"/>
                </a:lnTo>
                <a:lnTo>
                  <a:pt x="70390" y="354"/>
                </a:lnTo>
                <a:lnTo>
                  <a:pt x="68218" y="207"/>
                </a:lnTo>
                <a:lnTo>
                  <a:pt x="65977" y="109"/>
                </a:lnTo>
                <a:lnTo>
                  <a:pt x="61368" y="0"/>
                </a:lnTo>
                <a:lnTo>
                  <a:pt x="59029" y="764"/>
                </a:lnTo>
                <a:lnTo>
                  <a:pt x="56676" y="2068"/>
                </a:lnTo>
                <a:lnTo>
                  <a:pt x="54312" y="3731"/>
                </a:lnTo>
                <a:lnTo>
                  <a:pt x="51943" y="4839"/>
                </a:lnTo>
                <a:lnTo>
                  <a:pt x="49570" y="5578"/>
                </a:lnTo>
                <a:lnTo>
                  <a:pt x="47195" y="6071"/>
                </a:lnTo>
                <a:lnTo>
                  <a:pt x="45611" y="7193"/>
                </a:lnTo>
                <a:lnTo>
                  <a:pt x="44555" y="8735"/>
                </a:lnTo>
                <a:lnTo>
                  <a:pt x="43851" y="10557"/>
                </a:lnTo>
                <a:lnTo>
                  <a:pt x="41794" y="12565"/>
                </a:lnTo>
                <a:lnTo>
                  <a:pt x="38835" y="14697"/>
                </a:lnTo>
                <a:lnTo>
                  <a:pt x="35275" y="16913"/>
                </a:lnTo>
                <a:lnTo>
                  <a:pt x="32108" y="19184"/>
                </a:lnTo>
                <a:lnTo>
                  <a:pt x="29204" y="21491"/>
                </a:lnTo>
                <a:lnTo>
                  <a:pt x="26473" y="23823"/>
                </a:lnTo>
                <a:lnTo>
                  <a:pt x="23859" y="26172"/>
                </a:lnTo>
                <a:lnTo>
                  <a:pt x="18838" y="30898"/>
                </a:lnTo>
                <a:lnTo>
                  <a:pt x="16388" y="34063"/>
                </a:lnTo>
                <a:lnTo>
                  <a:pt x="13961" y="37761"/>
                </a:lnTo>
                <a:lnTo>
                  <a:pt x="11548" y="41813"/>
                </a:lnTo>
                <a:lnTo>
                  <a:pt x="9147" y="45309"/>
                </a:lnTo>
                <a:lnTo>
                  <a:pt x="6752" y="48433"/>
                </a:lnTo>
                <a:lnTo>
                  <a:pt x="4361" y="51310"/>
                </a:lnTo>
                <a:lnTo>
                  <a:pt x="2768" y="54815"/>
                </a:lnTo>
                <a:lnTo>
                  <a:pt x="1705" y="58739"/>
                </a:lnTo>
                <a:lnTo>
                  <a:pt x="997" y="62943"/>
                </a:lnTo>
                <a:lnTo>
                  <a:pt x="525" y="70508"/>
                </a:lnTo>
                <a:lnTo>
                  <a:pt x="0" y="91613"/>
                </a:lnTo>
                <a:lnTo>
                  <a:pt x="654" y="99940"/>
                </a:lnTo>
                <a:lnTo>
                  <a:pt x="1883" y="106285"/>
                </a:lnTo>
                <a:lnTo>
                  <a:pt x="5769" y="118379"/>
                </a:lnTo>
                <a:lnTo>
                  <a:pt x="6300" y="122150"/>
                </a:lnTo>
                <a:lnTo>
                  <a:pt x="6441" y="124267"/>
                </a:lnTo>
                <a:lnTo>
                  <a:pt x="7329" y="125678"/>
                </a:lnTo>
                <a:lnTo>
                  <a:pt x="8715" y="126618"/>
                </a:lnTo>
                <a:lnTo>
                  <a:pt x="12850" y="128128"/>
                </a:lnTo>
                <a:lnTo>
                  <a:pt x="13983" y="128252"/>
                </a:lnTo>
                <a:lnTo>
                  <a:pt x="15533" y="128335"/>
                </a:lnTo>
                <a:lnTo>
                  <a:pt x="19929" y="128467"/>
                </a:lnTo>
                <a:lnTo>
                  <a:pt x="21084" y="129272"/>
                </a:lnTo>
                <a:lnTo>
                  <a:pt x="22648" y="130602"/>
                </a:lnTo>
                <a:lnTo>
                  <a:pt x="24483" y="132283"/>
                </a:lnTo>
                <a:lnTo>
                  <a:pt x="26501" y="133403"/>
                </a:lnTo>
                <a:lnTo>
                  <a:pt x="28640" y="134150"/>
                </a:lnTo>
                <a:lnTo>
                  <a:pt x="33984" y="135349"/>
                </a:lnTo>
                <a:lnTo>
                  <a:pt x="35217" y="135447"/>
                </a:lnTo>
                <a:lnTo>
                  <a:pt x="36831" y="135513"/>
                </a:lnTo>
                <a:lnTo>
                  <a:pt x="42429" y="135643"/>
                </a:lnTo>
                <a:lnTo>
                  <a:pt x="42443" y="135644"/>
                </a:lnTo>
                <a:lnTo>
                  <a:pt x="42443" y="141794"/>
                </a:lnTo>
                <a:lnTo>
                  <a:pt x="43237" y="142126"/>
                </a:lnTo>
                <a:lnTo>
                  <a:pt x="44559" y="142346"/>
                </a:lnTo>
                <a:lnTo>
                  <a:pt x="49499" y="142780"/>
                </a:lnTo>
                <a:lnTo>
                  <a:pt x="42529" y="142788"/>
                </a:lnTo>
                <a:lnTo>
                  <a:pt x="49294" y="142788"/>
                </a:lnTo>
                <a:lnTo>
                  <a:pt x="42446" y="142788"/>
                </a:lnTo>
                <a:lnTo>
                  <a:pt x="49292" y="142788"/>
                </a:lnTo>
                <a:lnTo>
                  <a:pt x="42443" y="142788"/>
                </a:lnTo>
                <a:lnTo>
                  <a:pt x="49499" y="142788"/>
                </a:lnTo>
                <a:lnTo>
                  <a:pt x="42446" y="142788"/>
                </a:lnTo>
                <a:lnTo>
                  <a:pt x="49499" y="142788"/>
                </a:lnTo>
                <a:lnTo>
                  <a:pt x="42469" y="142788"/>
                </a:lnTo>
                <a:lnTo>
                  <a:pt x="48596" y="142788"/>
                </a:lnTo>
                <a:lnTo>
                  <a:pt x="42443" y="1427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0" name="SMARTInkAnnotation93"/>
          <p:cNvSpPr/>
          <p:nvPr/>
        </p:nvSpPr>
        <p:spPr>
          <a:xfrm>
            <a:off x="7900987" y="1128713"/>
            <a:ext cx="250032" cy="292894"/>
          </a:xfrm>
          <a:custGeom>
            <a:avLst/>
            <a:gdLst/>
            <a:ahLst/>
            <a:cxnLst/>
            <a:rect l="0" t="0" r="0" b="0"/>
            <a:pathLst>
              <a:path w="250032" h="292894">
                <a:moveTo>
                  <a:pt x="0" y="50005"/>
                </a:moveTo>
                <a:lnTo>
                  <a:pt x="3793" y="50005"/>
                </a:lnTo>
                <a:lnTo>
                  <a:pt x="4910" y="49212"/>
                </a:lnTo>
                <a:lnTo>
                  <a:pt x="5655" y="47889"/>
                </a:lnTo>
                <a:lnTo>
                  <a:pt x="6850" y="43854"/>
                </a:lnTo>
                <a:lnTo>
                  <a:pt x="7057" y="39363"/>
                </a:lnTo>
                <a:lnTo>
                  <a:pt x="7880" y="38148"/>
                </a:lnTo>
                <a:lnTo>
                  <a:pt x="9222" y="37338"/>
                </a:lnTo>
                <a:lnTo>
                  <a:pt x="17021" y="34081"/>
                </a:lnTo>
                <a:lnTo>
                  <a:pt x="20872" y="32245"/>
                </a:lnTo>
                <a:lnTo>
                  <a:pt x="23440" y="30228"/>
                </a:lnTo>
                <a:lnTo>
                  <a:pt x="25152" y="28089"/>
                </a:lnTo>
                <a:lnTo>
                  <a:pt x="26293" y="25870"/>
                </a:lnTo>
                <a:lnTo>
                  <a:pt x="31794" y="21287"/>
                </a:lnTo>
                <a:lnTo>
                  <a:pt x="38737" y="17398"/>
                </a:lnTo>
                <a:lnTo>
                  <a:pt x="47902" y="14414"/>
                </a:lnTo>
                <a:lnTo>
                  <a:pt x="51778" y="12784"/>
                </a:lnTo>
                <a:lnTo>
                  <a:pt x="59526" y="9650"/>
                </a:lnTo>
                <a:lnTo>
                  <a:pt x="65615" y="8257"/>
                </a:lnTo>
                <a:lnTo>
                  <a:pt x="70966" y="5521"/>
                </a:lnTo>
                <a:lnTo>
                  <a:pt x="73504" y="3680"/>
                </a:lnTo>
                <a:lnTo>
                  <a:pt x="80559" y="1635"/>
                </a:lnTo>
                <a:lnTo>
                  <a:pt x="88192" y="726"/>
                </a:lnTo>
                <a:lnTo>
                  <a:pt x="94229" y="322"/>
                </a:lnTo>
                <a:lnTo>
                  <a:pt x="99559" y="143"/>
                </a:lnTo>
                <a:lnTo>
                  <a:pt x="109448" y="27"/>
                </a:lnTo>
                <a:lnTo>
                  <a:pt x="137816" y="0"/>
                </a:lnTo>
                <a:lnTo>
                  <a:pt x="140296" y="793"/>
                </a:lnTo>
                <a:lnTo>
                  <a:pt x="147579" y="4909"/>
                </a:lnTo>
                <a:lnTo>
                  <a:pt x="152374" y="6150"/>
                </a:lnTo>
                <a:lnTo>
                  <a:pt x="153970" y="7275"/>
                </a:lnTo>
                <a:lnTo>
                  <a:pt x="155035" y="8818"/>
                </a:lnTo>
                <a:lnTo>
                  <a:pt x="155744" y="10641"/>
                </a:lnTo>
                <a:lnTo>
                  <a:pt x="157011" y="11856"/>
                </a:lnTo>
                <a:lnTo>
                  <a:pt x="158648" y="12666"/>
                </a:lnTo>
                <a:lnTo>
                  <a:pt x="160535" y="13206"/>
                </a:lnTo>
                <a:lnTo>
                  <a:pt x="164747" y="15923"/>
                </a:lnTo>
                <a:lnTo>
                  <a:pt x="166981" y="17759"/>
                </a:lnTo>
                <a:lnTo>
                  <a:pt x="170059" y="22158"/>
                </a:lnTo>
                <a:lnTo>
                  <a:pt x="173697" y="28265"/>
                </a:lnTo>
                <a:lnTo>
                  <a:pt x="183360" y="45711"/>
                </a:lnTo>
                <a:lnTo>
                  <a:pt x="184681" y="50213"/>
                </a:lnTo>
                <a:lnTo>
                  <a:pt x="185645" y="58657"/>
                </a:lnTo>
                <a:lnTo>
                  <a:pt x="185736" y="70849"/>
                </a:lnTo>
                <a:lnTo>
                  <a:pt x="185736" y="71044"/>
                </a:lnTo>
                <a:lnTo>
                  <a:pt x="181945" y="75113"/>
                </a:lnTo>
                <a:lnTo>
                  <a:pt x="180828" y="77062"/>
                </a:lnTo>
                <a:lnTo>
                  <a:pt x="178889" y="84427"/>
                </a:lnTo>
                <a:lnTo>
                  <a:pt x="171336" y="92923"/>
                </a:lnTo>
                <a:lnTo>
                  <a:pt x="167960" y="96332"/>
                </a:lnTo>
                <a:lnTo>
                  <a:pt x="165949" y="97559"/>
                </a:lnTo>
                <a:lnTo>
                  <a:pt x="161597" y="98921"/>
                </a:lnTo>
                <a:lnTo>
                  <a:pt x="154684" y="99688"/>
                </a:lnTo>
                <a:lnTo>
                  <a:pt x="153129" y="100590"/>
                </a:lnTo>
                <a:lnTo>
                  <a:pt x="152093" y="101985"/>
                </a:lnTo>
                <a:lnTo>
                  <a:pt x="150429" y="106134"/>
                </a:lnTo>
                <a:lnTo>
                  <a:pt x="149499" y="106474"/>
                </a:lnTo>
                <a:lnTo>
                  <a:pt x="146348" y="106853"/>
                </a:lnTo>
                <a:lnTo>
                  <a:pt x="144397" y="107747"/>
                </a:lnTo>
                <a:lnTo>
                  <a:pt x="137030" y="113279"/>
                </a:lnTo>
                <a:lnTo>
                  <a:pt x="134191" y="113846"/>
                </a:lnTo>
                <a:lnTo>
                  <a:pt x="132324" y="113997"/>
                </a:lnTo>
                <a:lnTo>
                  <a:pt x="131078" y="114891"/>
                </a:lnTo>
                <a:lnTo>
                  <a:pt x="130248" y="116281"/>
                </a:lnTo>
                <a:lnTo>
                  <a:pt x="129694" y="118002"/>
                </a:lnTo>
                <a:lnTo>
                  <a:pt x="128532" y="119149"/>
                </a:lnTo>
                <a:lnTo>
                  <a:pt x="126964" y="119914"/>
                </a:lnTo>
                <a:lnTo>
                  <a:pt x="123103" y="120763"/>
                </a:lnTo>
                <a:lnTo>
                  <a:pt x="115616" y="121353"/>
                </a:lnTo>
                <a:lnTo>
                  <a:pt x="108857" y="126335"/>
                </a:lnTo>
                <a:lnTo>
                  <a:pt x="101334" y="128290"/>
                </a:lnTo>
                <a:lnTo>
                  <a:pt x="94570" y="133437"/>
                </a:lnTo>
                <a:lnTo>
                  <a:pt x="87047" y="135428"/>
                </a:lnTo>
                <a:lnTo>
                  <a:pt x="80283" y="141374"/>
                </a:lnTo>
                <a:lnTo>
                  <a:pt x="69908" y="151559"/>
                </a:lnTo>
                <a:lnTo>
                  <a:pt x="51096" y="170360"/>
                </a:lnTo>
                <a:lnTo>
                  <a:pt x="50732" y="171517"/>
                </a:lnTo>
                <a:lnTo>
                  <a:pt x="50049" y="180226"/>
                </a:lnTo>
                <a:lnTo>
                  <a:pt x="50009" y="191565"/>
                </a:lnTo>
                <a:lnTo>
                  <a:pt x="47891" y="194412"/>
                </a:lnTo>
                <a:lnTo>
                  <a:pt x="46215" y="196283"/>
                </a:lnTo>
                <a:lnTo>
                  <a:pt x="45098" y="198324"/>
                </a:lnTo>
                <a:lnTo>
                  <a:pt x="43158" y="205846"/>
                </a:lnTo>
                <a:lnTo>
                  <a:pt x="42902" y="214765"/>
                </a:lnTo>
                <a:lnTo>
                  <a:pt x="42863" y="292893"/>
                </a:lnTo>
                <a:lnTo>
                  <a:pt x="42863" y="289100"/>
                </a:lnTo>
                <a:lnTo>
                  <a:pt x="43656" y="287983"/>
                </a:lnTo>
                <a:lnTo>
                  <a:pt x="44979" y="287239"/>
                </a:lnTo>
                <a:lnTo>
                  <a:pt x="46655" y="286742"/>
                </a:lnTo>
                <a:lnTo>
                  <a:pt x="50633" y="284074"/>
                </a:lnTo>
                <a:lnTo>
                  <a:pt x="52806" y="282251"/>
                </a:lnTo>
                <a:lnTo>
                  <a:pt x="55048" y="281036"/>
                </a:lnTo>
                <a:lnTo>
                  <a:pt x="61995" y="278532"/>
                </a:lnTo>
                <a:lnTo>
                  <a:pt x="69080" y="273909"/>
                </a:lnTo>
                <a:lnTo>
                  <a:pt x="73830" y="272549"/>
                </a:lnTo>
                <a:lnTo>
                  <a:pt x="80966" y="271784"/>
                </a:lnTo>
                <a:lnTo>
                  <a:pt x="87843" y="269488"/>
                </a:lnTo>
                <a:lnTo>
                  <a:pt x="97610" y="265339"/>
                </a:lnTo>
                <a:lnTo>
                  <a:pt x="103094" y="264620"/>
                </a:lnTo>
                <a:lnTo>
                  <a:pt x="109744" y="264407"/>
                </a:lnTo>
                <a:lnTo>
                  <a:pt x="116742" y="264344"/>
                </a:lnTo>
                <a:lnTo>
                  <a:pt x="119104" y="265129"/>
                </a:lnTo>
                <a:lnTo>
                  <a:pt x="126219" y="269232"/>
                </a:lnTo>
                <a:lnTo>
                  <a:pt x="133617" y="271021"/>
                </a:lnTo>
                <a:lnTo>
                  <a:pt x="134321" y="271168"/>
                </a:lnTo>
                <a:lnTo>
                  <a:pt x="166362" y="283737"/>
                </a:lnTo>
                <a:lnTo>
                  <a:pt x="173735" y="285153"/>
                </a:lnTo>
                <a:lnTo>
                  <a:pt x="180947" y="285572"/>
                </a:lnTo>
                <a:lnTo>
                  <a:pt x="188111" y="285697"/>
                </a:lnTo>
                <a:lnTo>
                  <a:pt x="216695" y="285749"/>
                </a:lnTo>
                <a:lnTo>
                  <a:pt x="219075" y="284955"/>
                </a:lnTo>
                <a:lnTo>
                  <a:pt x="226219" y="280839"/>
                </a:lnTo>
                <a:lnTo>
                  <a:pt x="230982" y="279598"/>
                </a:lnTo>
                <a:lnTo>
                  <a:pt x="238126" y="278900"/>
                </a:lnTo>
                <a:lnTo>
                  <a:pt x="241477" y="278692"/>
                </a:lnTo>
                <a:lnTo>
                  <a:pt x="241946" y="277870"/>
                </a:lnTo>
                <a:lnTo>
                  <a:pt x="242885" y="271488"/>
                </a:lnTo>
                <a:lnTo>
                  <a:pt x="250031" y="26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1" name="SMARTInkAnnotation94"/>
          <p:cNvSpPr/>
          <p:nvPr/>
        </p:nvSpPr>
        <p:spPr>
          <a:xfrm>
            <a:off x="8215312" y="1293320"/>
            <a:ext cx="25531" cy="21131"/>
          </a:xfrm>
          <a:custGeom>
            <a:avLst/>
            <a:gdLst/>
            <a:ahLst/>
            <a:cxnLst/>
            <a:rect l="0" t="0" r="0" b="0"/>
            <a:pathLst>
              <a:path w="25531" h="21131">
                <a:moveTo>
                  <a:pt x="14288" y="6842"/>
                </a:moveTo>
                <a:lnTo>
                  <a:pt x="20440" y="12993"/>
                </a:lnTo>
                <a:lnTo>
                  <a:pt x="19976" y="13324"/>
                </a:lnTo>
                <a:lnTo>
                  <a:pt x="18874" y="13544"/>
                </a:lnTo>
                <a:lnTo>
                  <a:pt x="14294" y="13985"/>
                </a:lnTo>
                <a:lnTo>
                  <a:pt x="14289" y="13986"/>
                </a:lnTo>
                <a:lnTo>
                  <a:pt x="14288" y="10193"/>
                </a:lnTo>
                <a:lnTo>
                  <a:pt x="15082" y="9076"/>
                </a:lnTo>
                <a:lnTo>
                  <a:pt x="16404" y="8332"/>
                </a:lnTo>
                <a:lnTo>
                  <a:pt x="20440" y="7136"/>
                </a:lnTo>
                <a:lnTo>
                  <a:pt x="20770" y="6244"/>
                </a:lnTo>
                <a:lnTo>
                  <a:pt x="20990" y="4856"/>
                </a:lnTo>
                <a:lnTo>
                  <a:pt x="21344" y="717"/>
                </a:lnTo>
                <a:lnTo>
                  <a:pt x="22168" y="377"/>
                </a:lnTo>
                <a:lnTo>
                  <a:pt x="23509" y="151"/>
                </a:lnTo>
                <a:lnTo>
                  <a:pt x="25198" y="0"/>
                </a:lnTo>
                <a:lnTo>
                  <a:pt x="25530" y="693"/>
                </a:lnTo>
                <a:lnTo>
                  <a:pt x="24958" y="1949"/>
                </a:lnTo>
                <a:lnTo>
                  <a:pt x="22129" y="5876"/>
                </a:lnTo>
                <a:lnTo>
                  <a:pt x="21896" y="6991"/>
                </a:lnTo>
                <a:lnTo>
                  <a:pt x="21741" y="8529"/>
                </a:lnTo>
                <a:lnTo>
                  <a:pt x="21638" y="10348"/>
                </a:lnTo>
                <a:lnTo>
                  <a:pt x="20775" y="11561"/>
                </a:lnTo>
                <a:lnTo>
                  <a:pt x="19407" y="12369"/>
                </a:lnTo>
                <a:lnTo>
                  <a:pt x="17701" y="12908"/>
                </a:lnTo>
                <a:lnTo>
                  <a:pt x="15770" y="14061"/>
                </a:lnTo>
                <a:lnTo>
                  <a:pt x="13688" y="15624"/>
                </a:lnTo>
                <a:lnTo>
                  <a:pt x="8437" y="20042"/>
                </a:lnTo>
                <a:lnTo>
                  <a:pt x="7212" y="20404"/>
                </a:lnTo>
                <a:lnTo>
                  <a:pt x="5602" y="20646"/>
                </a:lnTo>
                <a:lnTo>
                  <a:pt x="0" y="211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2" name="SMARTInkAnnotation95"/>
          <p:cNvSpPr/>
          <p:nvPr/>
        </p:nvSpPr>
        <p:spPr>
          <a:xfrm>
            <a:off x="8344892" y="1164431"/>
            <a:ext cx="49015" cy="214313"/>
          </a:xfrm>
          <a:custGeom>
            <a:avLst/>
            <a:gdLst/>
            <a:ahLst/>
            <a:cxnLst/>
            <a:rect l="0" t="0" r="0" b="0"/>
            <a:pathLst>
              <a:path w="49015" h="214313">
                <a:moveTo>
                  <a:pt x="6151" y="0"/>
                </a:moveTo>
                <a:lnTo>
                  <a:pt x="0" y="0"/>
                </a:lnTo>
                <a:lnTo>
                  <a:pt x="464" y="794"/>
                </a:lnTo>
                <a:lnTo>
                  <a:pt x="1566" y="2116"/>
                </a:lnTo>
                <a:lnTo>
                  <a:pt x="5245" y="6151"/>
                </a:lnTo>
                <a:lnTo>
                  <a:pt x="5748" y="8819"/>
                </a:lnTo>
                <a:lnTo>
                  <a:pt x="5883" y="10642"/>
                </a:lnTo>
                <a:lnTo>
                  <a:pt x="6766" y="12651"/>
                </a:lnTo>
                <a:lnTo>
                  <a:pt x="8149" y="14784"/>
                </a:lnTo>
                <a:lnTo>
                  <a:pt x="9864" y="16999"/>
                </a:lnTo>
                <a:lnTo>
                  <a:pt x="11008" y="19271"/>
                </a:lnTo>
                <a:lnTo>
                  <a:pt x="12278" y="23910"/>
                </a:lnTo>
                <a:lnTo>
                  <a:pt x="12618" y="27053"/>
                </a:lnTo>
                <a:lnTo>
                  <a:pt x="12843" y="30735"/>
                </a:lnTo>
                <a:lnTo>
                  <a:pt x="13094" y="39060"/>
                </a:lnTo>
                <a:lnTo>
                  <a:pt x="13206" y="48052"/>
                </a:lnTo>
                <a:lnTo>
                  <a:pt x="14030" y="52672"/>
                </a:lnTo>
                <a:lnTo>
                  <a:pt x="15372" y="57339"/>
                </a:lnTo>
                <a:lnTo>
                  <a:pt x="17061" y="62039"/>
                </a:lnTo>
                <a:lnTo>
                  <a:pt x="18188" y="65965"/>
                </a:lnTo>
                <a:lnTo>
                  <a:pt x="19438" y="72445"/>
                </a:lnTo>
                <a:lnTo>
                  <a:pt x="20565" y="76078"/>
                </a:lnTo>
                <a:lnTo>
                  <a:pt x="22111" y="80087"/>
                </a:lnTo>
                <a:lnTo>
                  <a:pt x="23935" y="84348"/>
                </a:lnTo>
                <a:lnTo>
                  <a:pt x="25151" y="88776"/>
                </a:lnTo>
                <a:lnTo>
                  <a:pt x="25962" y="93315"/>
                </a:lnTo>
                <a:lnTo>
                  <a:pt x="26502" y="97929"/>
                </a:lnTo>
                <a:lnTo>
                  <a:pt x="26862" y="103386"/>
                </a:lnTo>
                <a:lnTo>
                  <a:pt x="27103" y="109405"/>
                </a:lnTo>
                <a:lnTo>
                  <a:pt x="27441" y="127137"/>
                </a:lnTo>
                <a:lnTo>
                  <a:pt x="27489" y="132383"/>
                </a:lnTo>
                <a:lnTo>
                  <a:pt x="28313" y="137468"/>
                </a:lnTo>
                <a:lnTo>
                  <a:pt x="29657" y="142445"/>
                </a:lnTo>
                <a:lnTo>
                  <a:pt x="31347" y="147351"/>
                </a:lnTo>
                <a:lnTo>
                  <a:pt x="33267" y="151415"/>
                </a:lnTo>
                <a:lnTo>
                  <a:pt x="35342" y="154918"/>
                </a:lnTo>
                <a:lnTo>
                  <a:pt x="37518" y="158048"/>
                </a:lnTo>
                <a:lnTo>
                  <a:pt x="38968" y="161721"/>
                </a:lnTo>
                <a:lnTo>
                  <a:pt x="39936" y="165758"/>
                </a:lnTo>
                <a:lnTo>
                  <a:pt x="40581" y="170036"/>
                </a:lnTo>
                <a:lnTo>
                  <a:pt x="41010" y="173683"/>
                </a:lnTo>
                <a:lnTo>
                  <a:pt x="41489" y="179850"/>
                </a:lnTo>
                <a:lnTo>
                  <a:pt x="41701" y="185238"/>
                </a:lnTo>
                <a:lnTo>
                  <a:pt x="41820" y="192733"/>
                </a:lnTo>
                <a:lnTo>
                  <a:pt x="41837" y="195164"/>
                </a:lnTo>
                <a:lnTo>
                  <a:pt x="42642" y="197578"/>
                </a:lnTo>
                <a:lnTo>
                  <a:pt x="43972" y="199981"/>
                </a:lnTo>
                <a:lnTo>
                  <a:pt x="48018" y="205749"/>
                </a:lnTo>
                <a:lnTo>
                  <a:pt x="48572" y="208654"/>
                </a:lnTo>
                <a:lnTo>
                  <a:pt x="49014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3" name="SMARTInkAnnotation96"/>
          <p:cNvSpPr/>
          <p:nvPr/>
        </p:nvSpPr>
        <p:spPr>
          <a:xfrm>
            <a:off x="8465353" y="1143000"/>
            <a:ext cx="107138" cy="235421"/>
          </a:xfrm>
          <a:custGeom>
            <a:avLst/>
            <a:gdLst/>
            <a:ahLst/>
            <a:cxnLst/>
            <a:rect l="0" t="0" r="0" b="0"/>
            <a:pathLst>
              <a:path w="107138" h="235421">
                <a:moveTo>
                  <a:pt x="21422" y="0"/>
                </a:moveTo>
                <a:lnTo>
                  <a:pt x="28271" y="0"/>
                </a:lnTo>
                <a:lnTo>
                  <a:pt x="28478" y="3792"/>
                </a:lnTo>
                <a:lnTo>
                  <a:pt x="27713" y="4909"/>
                </a:lnTo>
                <a:lnTo>
                  <a:pt x="26410" y="5654"/>
                </a:lnTo>
                <a:lnTo>
                  <a:pt x="24746" y="6150"/>
                </a:lnTo>
                <a:lnTo>
                  <a:pt x="23639" y="8069"/>
                </a:lnTo>
                <a:lnTo>
                  <a:pt x="22407" y="14434"/>
                </a:lnTo>
                <a:lnTo>
                  <a:pt x="21859" y="20438"/>
                </a:lnTo>
                <a:lnTo>
                  <a:pt x="21617" y="25752"/>
                </a:lnTo>
                <a:lnTo>
                  <a:pt x="21508" y="30760"/>
                </a:lnTo>
                <a:lnTo>
                  <a:pt x="19343" y="37748"/>
                </a:lnTo>
                <a:lnTo>
                  <a:pt x="17655" y="41834"/>
                </a:lnTo>
                <a:lnTo>
                  <a:pt x="16530" y="46145"/>
                </a:lnTo>
                <a:lnTo>
                  <a:pt x="15778" y="50607"/>
                </a:lnTo>
                <a:lnTo>
                  <a:pt x="15278" y="55169"/>
                </a:lnTo>
                <a:lnTo>
                  <a:pt x="14722" y="62355"/>
                </a:lnTo>
                <a:lnTo>
                  <a:pt x="14476" y="68988"/>
                </a:lnTo>
                <a:lnTo>
                  <a:pt x="14365" y="77228"/>
                </a:lnTo>
                <a:lnTo>
                  <a:pt x="13543" y="81648"/>
                </a:lnTo>
                <a:lnTo>
                  <a:pt x="12201" y="86182"/>
                </a:lnTo>
                <a:lnTo>
                  <a:pt x="10511" y="90792"/>
                </a:lnTo>
                <a:lnTo>
                  <a:pt x="9387" y="95453"/>
                </a:lnTo>
                <a:lnTo>
                  <a:pt x="8635" y="100148"/>
                </a:lnTo>
                <a:lnTo>
                  <a:pt x="8135" y="104865"/>
                </a:lnTo>
                <a:lnTo>
                  <a:pt x="7008" y="109597"/>
                </a:lnTo>
                <a:lnTo>
                  <a:pt x="5462" y="114340"/>
                </a:lnTo>
                <a:lnTo>
                  <a:pt x="3638" y="119089"/>
                </a:lnTo>
                <a:lnTo>
                  <a:pt x="2423" y="123842"/>
                </a:lnTo>
                <a:lnTo>
                  <a:pt x="1611" y="128599"/>
                </a:lnTo>
                <a:lnTo>
                  <a:pt x="1072" y="133358"/>
                </a:lnTo>
                <a:lnTo>
                  <a:pt x="712" y="138117"/>
                </a:lnTo>
                <a:lnTo>
                  <a:pt x="471" y="142878"/>
                </a:lnTo>
                <a:lnTo>
                  <a:pt x="133" y="155046"/>
                </a:lnTo>
                <a:lnTo>
                  <a:pt x="3" y="179035"/>
                </a:lnTo>
                <a:lnTo>
                  <a:pt x="0" y="183650"/>
                </a:lnTo>
                <a:lnTo>
                  <a:pt x="790" y="187521"/>
                </a:lnTo>
                <a:lnTo>
                  <a:pt x="3785" y="193938"/>
                </a:lnTo>
                <a:lnTo>
                  <a:pt x="5695" y="196761"/>
                </a:lnTo>
                <a:lnTo>
                  <a:pt x="7763" y="199436"/>
                </a:lnTo>
                <a:lnTo>
                  <a:pt x="9935" y="202014"/>
                </a:lnTo>
                <a:lnTo>
                  <a:pt x="12176" y="204526"/>
                </a:lnTo>
                <a:lnTo>
                  <a:pt x="16783" y="209433"/>
                </a:lnTo>
                <a:lnTo>
                  <a:pt x="23840" y="216659"/>
                </a:lnTo>
                <a:lnTo>
                  <a:pt x="26208" y="218258"/>
                </a:lnTo>
                <a:lnTo>
                  <a:pt x="28582" y="219324"/>
                </a:lnTo>
                <a:lnTo>
                  <a:pt x="30957" y="220034"/>
                </a:lnTo>
                <a:lnTo>
                  <a:pt x="32541" y="221302"/>
                </a:lnTo>
                <a:lnTo>
                  <a:pt x="33598" y="222941"/>
                </a:lnTo>
                <a:lnTo>
                  <a:pt x="34302" y="224827"/>
                </a:lnTo>
                <a:lnTo>
                  <a:pt x="35565" y="226085"/>
                </a:lnTo>
                <a:lnTo>
                  <a:pt x="37201" y="226923"/>
                </a:lnTo>
                <a:lnTo>
                  <a:pt x="39086" y="227482"/>
                </a:lnTo>
                <a:lnTo>
                  <a:pt x="41135" y="228648"/>
                </a:lnTo>
                <a:lnTo>
                  <a:pt x="43295" y="230219"/>
                </a:lnTo>
                <a:lnTo>
                  <a:pt x="45529" y="232061"/>
                </a:lnTo>
                <a:lnTo>
                  <a:pt x="47812" y="233288"/>
                </a:lnTo>
                <a:lnTo>
                  <a:pt x="50127" y="234107"/>
                </a:lnTo>
                <a:lnTo>
                  <a:pt x="52465" y="234652"/>
                </a:lnTo>
                <a:lnTo>
                  <a:pt x="54817" y="235016"/>
                </a:lnTo>
                <a:lnTo>
                  <a:pt x="57180" y="235258"/>
                </a:lnTo>
                <a:lnTo>
                  <a:pt x="59547" y="235420"/>
                </a:lnTo>
                <a:lnTo>
                  <a:pt x="61921" y="234734"/>
                </a:lnTo>
                <a:lnTo>
                  <a:pt x="64295" y="233483"/>
                </a:lnTo>
                <a:lnTo>
                  <a:pt x="66673" y="231855"/>
                </a:lnTo>
                <a:lnTo>
                  <a:pt x="69051" y="230770"/>
                </a:lnTo>
                <a:lnTo>
                  <a:pt x="71432" y="230046"/>
                </a:lnTo>
                <a:lnTo>
                  <a:pt x="73813" y="229564"/>
                </a:lnTo>
                <a:lnTo>
                  <a:pt x="78573" y="226068"/>
                </a:lnTo>
                <a:lnTo>
                  <a:pt x="84922" y="220562"/>
                </a:lnTo>
                <a:lnTo>
                  <a:pt x="92330" y="213716"/>
                </a:lnTo>
                <a:lnTo>
                  <a:pt x="97270" y="208358"/>
                </a:lnTo>
                <a:lnTo>
                  <a:pt x="100562" y="203993"/>
                </a:lnTo>
                <a:lnTo>
                  <a:pt x="102756" y="200289"/>
                </a:lnTo>
                <a:lnTo>
                  <a:pt x="105195" y="194057"/>
                </a:lnTo>
                <a:lnTo>
                  <a:pt x="106280" y="188641"/>
                </a:lnTo>
                <a:lnTo>
                  <a:pt x="106890" y="181923"/>
                </a:lnTo>
                <a:lnTo>
                  <a:pt x="107113" y="175239"/>
                </a:lnTo>
                <a:lnTo>
                  <a:pt x="107137" y="168780"/>
                </a:lnTo>
                <a:lnTo>
                  <a:pt x="106346" y="166495"/>
                </a:lnTo>
                <a:lnTo>
                  <a:pt x="103351" y="161839"/>
                </a:lnTo>
                <a:lnTo>
                  <a:pt x="101442" y="160280"/>
                </a:lnTo>
                <a:lnTo>
                  <a:pt x="99375" y="159241"/>
                </a:lnTo>
                <a:lnTo>
                  <a:pt x="97203" y="158548"/>
                </a:lnTo>
                <a:lnTo>
                  <a:pt x="94960" y="158086"/>
                </a:lnTo>
                <a:lnTo>
                  <a:pt x="92673" y="157778"/>
                </a:lnTo>
                <a:lnTo>
                  <a:pt x="90353" y="157573"/>
                </a:lnTo>
                <a:lnTo>
                  <a:pt x="88014" y="157436"/>
                </a:lnTo>
                <a:lnTo>
                  <a:pt x="83297" y="157284"/>
                </a:lnTo>
                <a:lnTo>
                  <a:pt x="71424" y="157178"/>
                </a:lnTo>
                <a:lnTo>
                  <a:pt x="61902" y="157165"/>
                </a:lnTo>
                <a:lnTo>
                  <a:pt x="59521" y="157958"/>
                </a:lnTo>
                <a:lnTo>
                  <a:pt x="57140" y="159280"/>
                </a:lnTo>
                <a:lnTo>
                  <a:pt x="54759" y="160955"/>
                </a:lnTo>
                <a:lnTo>
                  <a:pt x="52377" y="162866"/>
                </a:lnTo>
                <a:lnTo>
                  <a:pt x="49997" y="164933"/>
                </a:lnTo>
                <a:lnTo>
                  <a:pt x="47615" y="167105"/>
                </a:lnTo>
                <a:lnTo>
                  <a:pt x="42853" y="171635"/>
                </a:lnTo>
                <a:lnTo>
                  <a:pt x="25192" y="189115"/>
                </a:lnTo>
                <a:lnTo>
                  <a:pt x="23935" y="191164"/>
                </a:lnTo>
                <a:lnTo>
                  <a:pt x="21373" y="197840"/>
                </a:lnTo>
                <a:lnTo>
                  <a:pt x="19801" y="200156"/>
                </a:lnTo>
                <a:lnTo>
                  <a:pt x="15369" y="205783"/>
                </a:lnTo>
                <a:lnTo>
                  <a:pt x="15799" y="207039"/>
                </a:lnTo>
                <a:lnTo>
                  <a:pt x="18393" y="210550"/>
                </a:lnTo>
                <a:lnTo>
                  <a:pt x="19403" y="212598"/>
                </a:lnTo>
                <a:lnTo>
                  <a:pt x="21023" y="219471"/>
                </a:lnTo>
                <a:lnTo>
                  <a:pt x="21343" y="221064"/>
                </a:lnTo>
                <a:lnTo>
                  <a:pt x="23503" y="221282"/>
                </a:lnTo>
                <a:lnTo>
                  <a:pt x="28565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4" name="SMARTInkAnnotation97"/>
          <p:cNvSpPr/>
          <p:nvPr/>
        </p:nvSpPr>
        <p:spPr>
          <a:xfrm>
            <a:off x="8566377" y="1135856"/>
            <a:ext cx="113280" cy="92869"/>
          </a:xfrm>
          <a:custGeom>
            <a:avLst/>
            <a:gdLst/>
            <a:ahLst/>
            <a:cxnLst/>
            <a:rect l="0" t="0" r="0" b="0"/>
            <a:pathLst>
              <a:path w="113280" h="92869">
                <a:moveTo>
                  <a:pt x="20410" y="0"/>
                </a:moveTo>
                <a:lnTo>
                  <a:pt x="20410" y="30985"/>
                </a:lnTo>
                <a:lnTo>
                  <a:pt x="19617" y="33357"/>
                </a:lnTo>
                <a:lnTo>
                  <a:pt x="18294" y="35731"/>
                </a:lnTo>
                <a:lnTo>
                  <a:pt x="16617" y="38108"/>
                </a:lnTo>
                <a:lnTo>
                  <a:pt x="15500" y="41280"/>
                </a:lnTo>
                <a:lnTo>
                  <a:pt x="14756" y="44983"/>
                </a:lnTo>
                <a:lnTo>
                  <a:pt x="14260" y="49039"/>
                </a:lnTo>
                <a:lnTo>
                  <a:pt x="13135" y="52536"/>
                </a:lnTo>
                <a:lnTo>
                  <a:pt x="11591" y="55661"/>
                </a:lnTo>
                <a:lnTo>
                  <a:pt x="9769" y="58539"/>
                </a:lnTo>
                <a:lnTo>
                  <a:pt x="8553" y="61251"/>
                </a:lnTo>
                <a:lnTo>
                  <a:pt x="7743" y="63852"/>
                </a:lnTo>
                <a:lnTo>
                  <a:pt x="7203" y="66381"/>
                </a:lnTo>
                <a:lnTo>
                  <a:pt x="6843" y="68860"/>
                </a:lnTo>
                <a:lnTo>
                  <a:pt x="6603" y="71307"/>
                </a:lnTo>
                <a:lnTo>
                  <a:pt x="6443" y="73731"/>
                </a:lnTo>
                <a:lnTo>
                  <a:pt x="5542" y="76142"/>
                </a:lnTo>
                <a:lnTo>
                  <a:pt x="4148" y="78542"/>
                </a:lnTo>
                <a:lnTo>
                  <a:pt x="0" y="84306"/>
                </a:lnTo>
                <a:lnTo>
                  <a:pt x="453" y="85573"/>
                </a:lnTo>
                <a:lnTo>
                  <a:pt x="1550" y="87211"/>
                </a:lnTo>
                <a:lnTo>
                  <a:pt x="5854" y="92537"/>
                </a:lnTo>
                <a:lnTo>
                  <a:pt x="8121" y="92721"/>
                </a:lnTo>
                <a:lnTo>
                  <a:pt x="11773" y="92803"/>
                </a:lnTo>
                <a:lnTo>
                  <a:pt x="37090" y="92868"/>
                </a:lnTo>
                <a:lnTo>
                  <a:pt x="39467" y="92074"/>
                </a:lnTo>
                <a:lnTo>
                  <a:pt x="41846" y="90752"/>
                </a:lnTo>
                <a:lnTo>
                  <a:pt x="44226" y="89076"/>
                </a:lnTo>
                <a:lnTo>
                  <a:pt x="46606" y="87959"/>
                </a:lnTo>
                <a:lnTo>
                  <a:pt x="48987" y="87214"/>
                </a:lnTo>
                <a:lnTo>
                  <a:pt x="51368" y="86718"/>
                </a:lnTo>
                <a:lnTo>
                  <a:pt x="54542" y="85593"/>
                </a:lnTo>
                <a:lnTo>
                  <a:pt x="58246" y="84049"/>
                </a:lnTo>
                <a:lnTo>
                  <a:pt x="62303" y="82227"/>
                </a:lnTo>
                <a:lnTo>
                  <a:pt x="65800" y="81011"/>
                </a:lnTo>
                <a:lnTo>
                  <a:pt x="68927" y="80201"/>
                </a:lnTo>
                <a:lnTo>
                  <a:pt x="71805" y="79661"/>
                </a:lnTo>
                <a:lnTo>
                  <a:pt x="75311" y="78507"/>
                </a:lnTo>
                <a:lnTo>
                  <a:pt x="79236" y="76944"/>
                </a:lnTo>
                <a:lnTo>
                  <a:pt x="83440" y="75109"/>
                </a:lnTo>
                <a:lnTo>
                  <a:pt x="87037" y="73885"/>
                </a:lnTo>
                <a:lnTo>
                  <a:pt x="90227" y="73069"/>
                </a:lnTo>
                <a:lnTo>
                  <a:pt x="93149" y="72525"/>
                </a:lnTo>
                <a:lnTo>
                  <a:pt x="95890" y="71369"/>
                </a:lnTo>
                <a:lnTo>
                  <a:pt x="98512" y="69804"/>
                </a:lnTo>
                <a:lnTo>
                  <a:pt x="104630" y="65382"/>
                </a:lnTo>
                <a:lnTo>
                  <a:pt x="107583" y="62661"/>
                </a:lnTo>
                <a:lnTo>
                  <a:pt x="113279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5" name="SMARTInkAnnotation98"/>
          <p:cNvSpPr/>
          <p:nvPr/>
        </p:nvSpPr>
        <p:spPr>
          <a:xfrm>
            <a:off x="8686800" y="1129705"/>
            <a:ext cx="14288" cy="249039"/>
          </a:xfrm>
          <a:custGeom>
            <a:avLst/>
            <a:gdLst/>
            <a:ahLst/>
            <a:cxnLst/>
            <a:rect l="0" t="0" r="0" b="0"/>
            <a:pathLst>
              <a:path w="14288" h="249039">
                <a:moveTo>
                  <a:pt x="0" y="6151"/>
                </a:moveTo>
                <a:lnTo>
                  <a:pt x="0" y="2359"/>
                </a:lnTo>
                <a:lnTo>
                  <a:pt x="793" y="1241"/>
                </a:lnTo>
                <a:lnTo>
                  <a:pt x="2116" y="497"/>
                </a:lnTo>
                <a:lnTo>
                  <a:pt x="3792" y="0"/>
                </a:lnTo>
                <a:lnTo>
                  <a:pt x="4116" y="463"/>
                </a:lnTo>
                <a:lnTo>
                  <a:pt x="3538" y="1565"/>
                </a:lnTo>
                <a:lnTo>
                  <a:pt x="208" y="5882"/>
                </a:lnTo>
                <a:lnTo>
                  <a:pt x="41" y="11801"/>
                </a:lnTo>
                <a:lnTo>
                  <a:pt x="0" y="182061"/>
                </a:lnTo>
                <a:lnTo>
                  <a:pt x="793" y="186131"/>
                </a:lnTo>
                <a:lnTo>
                  <a:pt x="2116" y="189638"/>
                </a:lnTo>
                <a:lnTo>
                  <a:pt x="3792" y="192769"/>
                </a:lnTo>
                <a:lnTo>
                  <a:pt x="4909" y="196444"/>
                </a:lnTo>
                <a:lnTo>
                  <a:pt x="5654" y="200482"/>
                </a:lnTo>
                <a:lnTo>
                  <a:pt x="6151" y="204761"/>
                </a:lnTo>
                <a:lnTo>
                  <a:pt x="6481" y="208408"/>
                </a:lnTo>
                <a:lnTo>
                  <a:pt x="6849" y="214576"/>
                </a:lnTo>
                <a:lnTo>
                  <a:pt x="7012" y="219963"/>
                </a:lnTo>
                <a:lnTo>
                  <a:pt x="7135" y="233310"/>
                </a:lnTo>
                <a:lnTo>
                  <a:pt x="7932" y="234584"/>
                </a:lnTo>
                <a:lnTo>
                  <a:pt x="9256" y="236227"/>
                </a:lnTo>
                <a:lnTo>
                  <a:pt x="10933" y="238116"/>
                </a:lnTo>
                <a:lnTo>
                  <a:pt x="11259" y="240170"/>
                </a:lnTo>
                <a:lnTo>
                  <a:pt x="10680" y="242332"/>
                </a:lnTo>
                <a:lnTo>
                  <a:pt x="7842" y="247714"/>
                </a:lnTo>
                <a:lnTo>
                  <a:pt x="8403" y="248155"/>
                </a:lnTo>
                <a:lnTo>
                  <a:pt x="9571" y="248450"/>
                </a:lnTo>
                <a:lnTo>
                  <a:pt x="14287" y="249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6" name="SMARTInkAnnotation99"/>
          <p:cNvSpPr/>
          <p:nvPr/>
        </p:nvSpPr>
        <p:spPr>
          <a:xfrm>
            <a:off x="8751093" y="1343025"/>
            <a:ext cx="14179" cy="21432"/>
          </a:xfrm>
          <a:custGeom>
            <a:avLst/>
            <a:gdLst/>
            <a:ahLst/>
            <a:cxnLst/>
            <a:rect l="0" t="0" r="0" b="0"/>
            <a:pathLst>
              <a:path w="14179" h="21432">
                <a:moveTo>
                  <a:pt x="0" y="21431"/>
                </a:moveTo>
                <a:lnTo>
                  <a:pt x="7056" y="21431"/>
                </a:lnTo>
                <a:lnTo>
                  <a:pt x="4988" y="19314"/>
                </a:lnTo>
                <a:lnTo>
                  <a:pt x="985" y="15280"/>
                </a:lnTo>
                <a:lnTo>
                  <a:pt x="1451" y="14155"/>
                </a:lnTo>
                <a:lnTo>
                  <a:pt x="2556" y="12612"/>
                </a:lnTo>
                <a:lnTo>
                  <a:pt x="4085" y="10789"/>
                </a:lnTo>
                <a:lnTo>
                  <a:pt x="5899" y="9574"/>
                </a:lnTo>
                <a:lnTo>
                  <a:pt x="7901" y="8764"/>
                </a:lnTo>
                <a:lnTo>
                  <a:pt x="10031" y="8223"/>
                </a:lnTo>
                <a:lnTo>
                  <a:pt x="11449" y="7070"/>
                </a:lnTo>
                <a:lnTo>
                  <a:pt x="12396" y="5507"/>
                </a:lnTo>
                <a:lnTo>
                  <a:pt x="14178" y="322"/>
                </a:lnTo>
                <a:lnTo>
                  <a:pt x="13420" y="214"/>
                </a:lnTo>
                <a:lnTo>
                  <a:pt x="12124" y="143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7" name="SMARTInkAnnotation100"/>
          <p:cNvSpPr/>
          <p:nvPr/>
        </p:nvSpPr>
        <p:spPr>
          <a:xfrm>
            <a:off x="8808333" y="1128714"/>
            <a:ext cx="121257" cy="235323"/>
          </a:xfrm>
          <a:custGeom>
            <a:avLst/>
            <a:gdLst/>
            <a:ahLst/>
            <a:cxnLst/>
            <a:rect l="0" t="0" r="0" b="0"/>
            <a:pathLst>
              <a:path w="121257" h="235323">
                <a:moveTo>
                  <a:pt x="92779" y="7142"/>
                </a:moveTo>
                <a:lnTo>
                  <a:pt x="92779" y="85"/>
                </a:lnTo>
                <a:lnTo>
                  <a:pt x="92779" y="3816"/>
                </a:lnTo>
                <a:lnTo>
                  <a:pt x="91986" y="4925"/>
                </a:lnTo>
                <a:lnTo>
                  <a:pt x="90663" y="5664"/>
                </a:lnTo>
                <a:lnTo>
                  <a:pt x="87075" y="6485"/>
                </a:lnTo>
                <a:lnTo>
                  <a:pt x="85008" y="6704"/>
                </a:lnTo>
                <a:lnTo>
                  <a:pt x="82836" y="6850"/>
                </a:lnTo>
                <a:lnTo>
                  <a:pt x="80594" y="6947"/>
                </a:lnTo>
                <a:lnTo>
                  <a:pt x="75987" y="7055"/>
                </a:lnTo>
                <a:lnTo>
                  <a:pt x="48525" y="7140"/>
                </a:lnTo>
                <a:lnTo>
                  <a:pt x="43433" y="6347"/>
                </a:lnTo>
                <a:lnTo>
                  <a:pt x="36864" y="5024"/>
                </a:lnTo>
                <a:lnTo>
                  <a:pt x="29308" y="3349"/>
                </a:lnTo>
                <a:lnTo>
                  <a:pt x="25066" y="2232"/>
                </a:lnTo>
                <a:lnTo>
                  <a:pt x="23031" y="1487"/>
                </a:lnTo>
                <a:lnTo>
                  <a:pt x="21674" y="292"/>
                </a:lnTo>
                <a:lnTo>
                  <a:pt x="19373" y="129"/>
                </a:lnTo>
                <a:lnTo>
                  <a:pt x="14288" y="0"/>
                </a:lnTo>
                <a:lnTo>
                  <a:pt x="14216" y="5702"/>
                </a:lnTo>
                <a:lnTo>
                  <a:pt x="14198" y="66379"/>
                </a:lnTo>
                <a:lnTo>
                  <a:pt x="12082" y="73421"/>
                </a:lnTo>
                <a:lnTo>
                  <a:pt x="10405" y="77522"/>
                </a:lnTo>
                <a:lnTo>
                  <a:pt x="8544" y="84195"/>
                </a:lnTo>
                <a:lnTo>
                  <a:pt x="7716" y="89806"/>
                </a:lnTo>
                <a:lnTo>
                  <a:pt x="7349" y="94946"/>
                </a:lnTo>
                <a:lnTo>
                  <a:pt x="6456" y="97428"/>
                </a:lnTo>
                <a:lnTo>
                  <a:pt x="3349" y="102302"/>
                </a:lnTo>
                <a:lnTo>
                  <a:pt x="1440" y="107115"/>
                </a:lnTo>
                <a:lnTo>
                  <a:pt x="364" y="114286"/>
                </a:lnTo>
                <a:lnTo>
                  <a:pt x="0" y="120028"/>
                </a:lnTo>
                <a:lnTo>
                  <a:pt x="764" y="120500"/>
                </a:lnTo>
                <a:lnTo>
                  <a:pt x="3729" y="121023"/>
                </a:lnTo>
                <a:lnTo>
                  <a:pt x="7053" y="121442"/>
                </a:lnTo>
                <a:lnTo>
                  <a:pt x="16998" y="111499"/>
                </a:lnTo>
                <a:lnTo>
                  <a:pt x="19239" y="110051"/>
                </a:lnTo>
                <a:lnTo>
                  <a:pt x="21528" y="109085"/>
                </a:lnTo>
                <a:lnTo>
                  <a:pt x="23847" y="108441"/>
                </a:lnTo>
                <a:lnTo>
                  <a:pt x="26981" y="107219"/>
                </a:lnTo>
                <a:lnTo>
                  <a:pt x="30658" y="105610"/>
                </a:lnTo>
                <a:lnTo>
                  <a:pt x="34696" y="103743"/>
                </a:lnTo>
                <a:lnTo>
                  <a:pt x="38182" y="101705"/>
                </a:lnTo>
                <a:lnTo>
                  <a:pt x="41300" y="99553"/>
                </a:lnTo>
                <a:lnTo>
                  <a:pt x="44173" y="97324"/>
                </a:lnTo>
                <a:lnTo>
                  <a:pt x="47675" y="95838"/>
                </a:lnTo>
                <a:lnTo>
                  <a:pt x="51598" y="94848"/>
                </a:lnTo>
                <a:lnTo>
                  <a:pt x="55800" y="94188"/>
                </a:lnTo>
                <a:lnTo>
                  <a:pt x="59395" y="93747"/>
                </a:lnTo>
                <a:lnTo>
                  <a:pt x="62585" y="93454"/>
                </a:lnTo>
                <a:lnTo>
                  <a:pt x="65506" y="93258"/>
                </a:lnTo>
                <a:lnTo>
                  <a:pt x="68248" y="93921"/>
                </a:lnTo>
                <a:lnTo>
                  <a:pt x="70869" y="95157"/>
                </a:lnTo>
                <a:lnTo>
                  <a:pt x="73410" y="96775"/>
                </a:lnTo>
                <a:lnTo>
                  <a:pt x="75897" y="97854"/>
                </a:lnTo>
                <a:lnTo>
                  <a:pt x="78350" y="98573"/>
                </a:lnTo>
                <a:lnTo>
                  <a:pt x="80777" y="99052"/>
                </a:lnTo>
                <a:lnTo>
                  <a:pt x="83190" y="100165"/>
                </a:lnTo>
                <a:lnTo>
                  <a:pt x="85594" y="101701"/>
                </a:lnTo>
                <a:lnTo>
                  <a:pt x="87989" y="103519"/>
                </a:lnTo>
                <a:lnTo>
                  <a:pt x="90379" y="104731"/>
                </a:lnTo>
                <a:lnTo>
                  <a:pt x="92767" y="105539"/>
                </a:lnTo>
                <a:lnTo>
                  <a:pt x="95152" y="106077"/>
                </a:lnTo>
                <a:lnTo>
                  <a:pt x="97536" y="107230"/>
                </a:lnTo>
                <a:lnTo>
                  <a:pt x="99920" y="108792"/>
                </a:lnTo>
                <a:lnTo>
                  <a:pt x="102302" y="110627"/>
                </a:lnTo>
                <a:lnTo>
                  <a:pt x="104683" y="112645"/>
                </a:lnTo>
                <a:lnTo>
                  <a:pt x="107066" y="114784"/>
                </a:lnTo>
                <a:lnTo>
                  <a:pt x="109448" y="117003"/>
                </a:lnTo>
                <a:lnTo>
                  <a:pt x="111036" y="119276"/>
                </a:lnTo>
                <a:lnTo>
                  <a:pt x="112800" y="123919"/>
                </a:lnTo>
                <a:lnTo>
                  <a:pt x="115700" y="130745"/>
                </a:lnTo>
                <a:lnTo>
                  <a:pt x="117585" y="134788"/>
                </a:lnTo>
                <a:lnTo>
                  <a:pt x="119679" y="141396"/>
                </a:lnTo>
                <a:lnTo>
                  <a:pt x="120610" y="146979"/>
                </a:lnTo>
                <a:lnTo>
                  <a:pt x="121024" y="152106"/>
                </a:lnTo>
                <a:lnTo>
                  <a:pt x="121207" y="159148"/>
                </a:lnTo>
                <a:lnTo>
                  <a:pt x="121256" y="163248"/>
                </a:lnTo>
                <a:lnTo>
                  <a:pt x="120495" y="166775"/>
                </a:lnTo>
                <a:lnTo>
                  <a:pt x="117533" y="172811"/>
                </a:lnTo>
                <a:lnTo>
                  <a:pt x="113570" y="180256"/>
                </a:lnTo>
                <a:lnTo>
                  <a:pt x="104559" y="197971"/>
                </a:lnTo>
                <a:lnTo>
                  <a:pt x="99045" y="204211"/>
                </a:lnTo>
                <a:lnTo>
                  <a:pt x="91400" y="211546"/>
                </a:lnTo>
                <a:lnTo>
                  <a:pt x="82335" y="219611"/>
                </a:lnTo>
                <a:lnTo>
                  <a:pt x="75498" y="224988"/>
                </a:lnTo>
                <a:lnTo>
                  <a:pt x="70145" y="228573"/>
                </a:lnTo>
                <a:lnTo>
                  <a:pt x="65785" y="230962"/>
                </a:lnTo>
                <a:lnTo>
                  <a:pt x="62082" y="232556"/>
                </a:lnTo>
                <a:lnTo>
                  <a:pt x="58821" y="233618"/>
                </a:lnTo>
                <a:lnTo>
                  <a:pt x="55853" y="234326"/>
                </a:lnTo>
                <a:lnTo>
                  <a:pt x="53081" y="234798"/>
                </a:lnTo>
                <a:lnTo>
                  <a:pt x="50439" y="235112"/>
                </a:lnTo>
                <a:lnTo>
                  <a:pt x="47883" y="235322"/>
                </a:lnTo>
                <a:lnTo>
                  <a:pt x="45387" y="234668"/>
                </a:lnTo>
                <a:lnTo>
                  <a:pt x="42927" y="233439"/>
                </a:lnTo>
                <a:lnTo>
                  <a:pt x="37071" y="229554"/>
                </a:lnTo>
                <a:lnTo>
                  <a:pt x="34154" y="226906"/>
                </a:lnTo>
                <a:lnTo>
                  <a:pt x="28439" y="221378"/>
                </a:lnTo>
                <a:lnTo>
                  <a:pt x="25024" y="217981"/>
                </a:lnTo>
                <a:lnTo>
                  <a:pt x="23797" y="215964"/>
                </a:lnTo>
                <a:lnTo>
                  <a:pt x="21827" y="209140"/>
                </a:lnTo>
                <a:lnTo>
                  <a:pt x="21666" y="208482"/>
                </a:lnTo>
                <a:lnTo>
                  <a:pt x="21384" y="201686"/>
                </a:lnTo>
                <a:lnTo>
                  <a:pt x="21342" y="20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8" name="SMARTInkAnnotation101"/>
          <p:cNvSpPr/>
          <p:nvPr/>
        </p:nvSpPr>
        <p:spPr>
          <a:xfrm>
            <a:off x="8965520" y="1228725"/>
            <a:ext cx="34449" cy="21432"/>
          </a:xfrm>
          <a:custGeom>
            <a:avLst/>
            <a:gdLst/>
            <a:ahLst/>
            <a:cxnLst/>
            <a:rect l="0" t="0" r="0" b="0"/>
            <a:pathLst>
              <a:path w="34449" h="21432">
                <a:moveTo>
                  <a:pt x="28461" y="0"/>
                </a:moveTo>
                <a:lnTo>
                  <a:pt x="22311" y="6150"/>
                </a:lnTo>
                <a:lnTo>
                  <a:pt x="21186" y="6481"/>
                </a:lnTo>
                <a:lnTo>
                  <a:pt x="19642" y="6702"/>
                </a:lnTo>
                <a:lnTo>
                  <a:pt x="17820" y="6849"/>
                </a:lnTo>
                <a:lnTo>
                  <a:pt x="16604" y="7741"/>
                </a:lnTo>
                <a:lnTo>
                  <a:pt x="15794" y="9129"/>
                </a:lnTo>
                <a:lnTo>
                  <a:pt x="14494" y="13268"/>
                </a:lnTo>
                <a:lnTo>
                  <a:pt x="13593" y="14402"/>
                </a:lnTo>
                <a:lnTo>
                  <a:pt x="12200" y="15951"/>
                </a:lnTo>
                <a:lnTo>
                  <a:pt x="10477" y="17777"/>
                </a:lnTo>
                <a:lnTo>
                  <a:pt x="8535" y="18995"/>
                </a:lnTo>
                <a:lnTo>
                  <a:pt x="6445" y="19807"/>
                </a:lnTo>
                <a:lnTo>
                  <a:pt x="0" y="21403"/>
                </a:lnTo>
                <a:lnTo>
                  <a:pt x="11297" y="17630"/>
                </a:lnTo>
                <a:lnTo>
                  <a:pt x="15431" y="15722"/>
                </a:lnTo>
                <a:lnTo>
                  <a:pt x="18981" y="13656"/>
                </a:lnTo>
                <a:lnTo>
                  <a:pt x="26589" y="8430"/>
                </a:lnTo>
                <a:lnTo>
                  <a:pt x="28007" y="8001"/>
                </a:lnTo>
                <a:lnTo>
                  <a:pt x="29746" y="7715"/>
                </a:lnTo>
                <a:lnTo>
                  <a:pt x="34448" y="7256"/>
                </a:lnTo>
                <a:lnTo>
                  <a:pt x="34040" y="7219"/>
                </a:lnTo>
                <a:lnTo>
                  <a:pt x="31469" y="7177"/>
                </a:lnTo>
                <a:lnTo>
                  <a:pt x="30467" y="7959"/>
                </a:lnTo>
                <a:lnTo>
                  <a:pt x="29799" y="9275"/>
                </a:lnTo>
                <a:lnTo>
                  <a:pt x="28726" y="13297"/>
                </a:lnTo>
                <a:lnTo>
                  <a:pt x="27844" y="14421"/>
                </a:lnTo>
                <a:lnTo>
                  <a:pt x="26462" y="15964"/>
                </a:lnTo>
                <a:lnTo>
                  <a:pt x="21317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9" name="SMARTInkAnnotation102"/>
          <p:cNvSpPr/>
          <p:nvPr/>
        </p:nvSpPr>
        <p:spPr>
          <a:xfrm>
            <a:off x="8058150" y="1514501"/>
            <a:ext cx="185712" cy="192856"/>
          </a:xfrm>
          <a:custGeom>
            <a:avLst/>
            <a:gdLst/>
            <a:ahLst/>
            <a:cxnLst/>
            <a:rect l="0" t="0" r="0" b="0"/>
            <a:pathLst>
              <a:path w="185712" h="192856">
                <a:moveTo>
                  <a:pt x="0" y="71411"/>
                </a:moveTo>
                <a:lnTo>
                  <a:pt x="0" y="46571"/>
                </a:lnTo>
                <a:lnTo>
                  <a:pt x="793" y="44533"/>
                </a:lnTo>
                <a:lnTo>
                  <a:pt x="3792" y="40150"/>
                </a:lnTo>
                <a:lnTo>
                  <a:pt x="5654" y="35557"/>
                </a:lnTo>
                <a:lnTo>
                  <a:pt x="6849" y="29933"/>
                </a:lnTo>
                <a:lnTo>
                  <a:pt x="7085" y="23913"/>
                </a:lnTo>
                <a:lnTo>
                  <a:pt x="7117" y="22520"/>
                </a:lnTo>
                <a:lnTo>
                  <a:pt x="12048" y="16716"/>
                </a:lnTo>
                <a:lnTo>
                  <a:pt x="14279" y="14270"/>
                </a:lnTo>
                <a:lnTo>
                  <a:pt x="18077" y="14264"/>
                </a:lnTo>
                <a:lnTo>
                  <a:pt x="20784" y="15056"/>
                </a:lnTo>
                <a:lnTo>
                  <a:pt x="24173" y="16379"/>
                </a:lnTo>
                <a:lnTo>
                  <a:pt x="28022" y="18054"/>
                </a:lnTo>
                <a:lnTo>
                  <a:pt x="31381" y="18377"/>
                </a:lnTo>
                <a:lnTo>
                  <a:pt x="34414" y="17799"/>
                </a:lnTo>
                <a:lnTo>
                  <a:pt x="37231" y="16620"/>
                </a:lnTo>
                <a:lnTo>
                  <a:pt x="40695" y="15833"/>
                </a:lnTo>
                <a:lnTo>
                  <a:pt x="44592" y="15309"/>
                </a:lnTo>
                <a:lnTo>
                  <a:pt x="48778" y="14960"/>
                </a:lnTo>
                <a:lnTo>
                  <a:pt x="52362" y="14727"/>
                </a:lnTo>
                <a:lnTo>
                  <a:pt x="58463" y="14468"/>
                </a:lnTo>
                <a:lnTo>
                  <a:pt x="70151" y="14322"/>
                </a:lnTo>
                <a:lnTo>
                  <a:pt x="74548" y="13508"/>
                </a:lnTo>
                <a:lnTo>
                  <a:pt x="79068" y="12172"/>
                </a:lnTo>
                <a:lnTo>
                  <a:pt x="83669" y="10487"/>
                </a:lnTo>
                <a:lnTo>
                  <a:pt x="88323" y="9364"/>
                </a:lnTo>
                <a:lnTo>
                  <a:pt x="93013" y="8615"/>
                </a:lnTo>
                <a:lnTo>
                  <a:pt x="97728" y="8116"/>
                </a:lnTo>
                <a:lnTo>
                  <a:pt x="101664" y="7783"/>
                </a:lnTo>
                <a:lnTo>
                  <a:pt x="105082" y="7561"/>
                </a:lnTo>
                <a:lnTo>
                  <a:pt x="108156" y="7413"/>
                </a:lnTo>
                <a:lnTo>
                  <a:pt x="111791" y="6521"/>
                </a:lnTo>
                <a:lnTo>
                  <a:pt x="115803" y="5132"/>
                </a:lnTo>
                <a:lnTo>
                  <a:pt x="120064" y="3413"/>
                </a:lnTo>
                <a:lnTo>
                  <a:pt x="126874" y="2266"/>
                </a:lnTo>
                <a:lnTo>
                  <a:pt x="135383" y="1502"/>
                </a:lnTo>
                <a:lnTo>
                  <a:pt x="157853" y="427"/>
                </a:lnTo>
                <a:lnTo>
                  <a:pt x="169539" y="108"/>
                </a:lnTo>
                <a:lnTo>
                  <a:pt x="176805" y="0"/>
                </a:lnTo>
                <a:lnTo>
                  <a:pt x="177400" y="785"/>
                </a:lnTo>
                <a:lnTo>
                  <a:pt x="178063" y="3774"/>
                </a:lnTo>
                <a:lnTo>
                  <a:pt x="180475" y="7748"/>
                </a:lnTo>
                <a:lnTo>
                  <a:pt x="184698" y="12974"/>
                </a:lnTo>
                <a:lnTo>
                  <a:pt x="185276" y="15806"/>
                </a:lnTo>
                <a:lnTo>
                  <a:pt x="185532" y="19710"/>
                </a:lnTo>
                <a:lnTo>
                  <a:pt x="185646" y="24091"/>
                </a:lnTo>
                <a:lnTo>
                  <a:pt x="185711" y="34813"/>
                </a:lnTo>
                <a:lnTo>
                  <a:pt x="184925" y="38281"/>
                </a:lnTo>
                <a:lnTo>
                  <a:pt x="181937" y="44251"/>
                </a:lnTo>
                <a:lnTo>
                  <a:pt x="180823" y="47748"/>
                </a:lnTo>
                <a:lnTo>
                  <a:pt x="180079" y="51667"/>
                </a:lnTo>
                <a:lnTo>
                  <a:pt x="179585" y="55867"/>
                </a:lnTo>
                <a:lnTo>
                  <a:pt x="179254" y="60255"/>
                </a:lnTo>
                <a:lnTo>
                  <a:pt x="179034" y="64767"/>
                </a:lnTo>
                <a:lnTo>
                  <a:pt x="178789" y="74015"/>
                </a:lnTo>
                <a:lnTo>
                  <a:pt x="178681" y="83416"/>
                </a:lnTo>
                <a:lnTo>
                  <a:pt x="177858" y="87352"/>
                </a:lnTo>
                <a:lnTo>
                  <a:pt x="176515" y="90770"/>
                </a:lnTo>
                <a:lnTo>
                  <a:pt x="174828" y="93842"/>
                </a:lnTo>
                <a:lnTo>
                  <a:pt x="168659" y="105750"/>
                </a:lnTo>
                <a:lnTo>
                  <a:pt x="167208" y="110179"/>
                </a:lnTo>
                <a:lnTo>
                  <a:pt x="166241" y="114719"/>
                </a:lnTo>
                <a:lnTo>
                  <a:pt x="165596" y="119333"/>
                </a:lnTo>
                <a:lnTo>
                  <a:pt x="164372" y="123996"/>
                </a:lnTo>
                <a:lnTo>
                  <a:pt x="162762" y="128693"/>
                </a:lnTo>
                <a:lnTo>
                  <a:pt x="160897" y="133412"/>
                </a:lnTo>
                <a:lnTo>
                  <a:pt x="158858" y="137351"/>
                </a:lnTo>
                <a:lnTo>
                  <a:pt x="156705" y="140771"/>
                </a:lnTo>
                <a:lnTo>
                  <a:pt x="152991" y="146688"/>
                </a:lnTo>
                <a:lnTo>
                  <a:pt x="151340" y="151963"/>
                </a:lnTo>
                <a:lnTo>
                  <a:pt x="148489" y="156954"/>
                </a:lnTo>
                <a:lnTo>
                  <a:pt x="146618" y="159396"/>
                </a:lnTo>
                <a:lnTo>
                  <a:pt x="144539" y="164226"/>
                </a:lnTo>
                <a:lnTo>
                  <a:pt x="143615" y="169018"/>
                </a:lnTo>
                <a:lnTo>
                  <a:pt x="143204" y="173794"/>
                </a:lnTo>
                <a:lnTo>
                  <a:pt x="143021" y="178563"/>
                </a:lnTo>
                <a:lnTo>
                  <a:pt x="142919" y="185710"/>
                </a:lnTo>
                <a:lnTo>
                  <a:pt x="142876" y="192731"/>
                </a:lnTo>
                <a:lnTo>
                  <a:pt x="137221" y="192838"/>
                </a:lnTo>
                <a:lnTo>
                  <a:pt x="135731" y="1928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0" name="SMARTInkAnnotation103"/>
          <p:cNvSpPr/>
          <p:nvPr/>
        </p:nvSpPr>
        <p:spPr>
          <a:xfrm>
            <a:off x="8308181" y="1521618"/>
            <a:ext cx="135606" cy="178497"/>
          </a:xfrm>
          <a:custGeom>
            <a:avLst/>
            <a:gdLst/>
            <a:ahLst/>
            <a:cxnLst/>
            <a:rect l="0" t="0" r="0" b="0"/>
            <a:pathLst>
              <a:path w="135606" h="178497">
                <a:moveTo>
                  <a:pt x="107157" y="0"/>
                </a:moveTo>
                <a:lnTo>
                  <a:pt x="97214" y="0"/>
                </a:lnTo>
                <a:lnTo>
                  <a:pt x="94971" y="794"/>
                </a:lnTo>
                <a:lnTo>
                  <a:pt x="92683" y="2117"/>
                </a:lnTo>
                <a:lnTo>
                  <a:pt x="90364" y="3793"/>
                </a:lnTo>
                <a:lnTo>
                  <a:pt x="88024" y="4910"/>
                </a:lnTo>
                <a:lnTo>
                  <a:pt x="85670" y="5655"/>
                </a:lnTo>
                <a:lnTo>
                  <a:pt x="83307" y="6151"/>
                </a:lnTo>
                <a:lnTo>
                  <a:pt x="80938" y="6482"/>
                </a:lnTo>
                <a:lnTo>
                  <a:pt x="78565" y="6703"/>
                </a:lnTo>
                <a:lnTo>
                  <a:pt x="76190" y="6850"/>
                </a:lnTo>
                <a:lnTo>
                  <a:pt x="69316" y="7013"/>
                </a:lnTo>
                <a:lnTo>
                  <a:pt x="37050" y="7144"/>
                </a:lnTo>
                <a:lnTo>
                  <a:pt x="34195" y="5027"/>
                </a:lnTo>
                <a:lnTo>
                  <a:pt x="29686" y="993"/>
                </a:lnTo>
                <a:lnTo>
                  <a:pt x="26952" y="442"/>
                </a:lnTo>
                <a:lnTo>
                  <a:pt x="23091" y="196"/>
                </a:lnTo>
                <a:lnTo>
                  <a:pt x="14404" y="3"/>
                </a:lnTo>
                <a:lnTo>
                  <a:pt x="18114" y="3793"/>
                </a:lnTo>
                <a:lnTo>
                  <a:pt x="20449" y="6151"/>
                </a:lnTo>
                <a:lnTo>
                  <a:pt x="20995" y="8820"/>
                </a:lnTo>
                <a:lnTo>
                  <a:pt x="21237" y="12651"/>
                </a:lnTo>
                <a:lnTo>
                  <a:pt x="21406" y="20118"/>
                </a:lnTo>
                <a:lnTo>
                  <a:pt x="21431" y="45040"/>
                </a:lnTo>
                <a:lnTo>
                  <a:pt x="20636" y="47489"/>
                </a:lnTo>
                <a:lnTo>
                  <a:pt x="17639" y="52327"/>
                </a:lnTo>
                <a:lnTo>
                  <a:pt x="15777" y="57123"/>
                </a:lnTo>
                <a:lnTo>
                  <a:pt x="14949" y="62695"/>
                </a:lnTo>
                <a:lnTo>
                  <a:pt x="14729" y="66403"/>
                </a:lnTo>
                <a:lnTo>
                  <a:pt x="14375" y="76176"/>
                </a:lnTo>
                <a:lnTo>
                  <a:pt x="13552" y="77771"/>
                </a:lnTo>
                <a:lnTo>
                  <a:pt x="10522" y="81661"/>
                </a:lnTo>
                <a:lnTo>
                  <a:pt x="9395" y="83810"/>
                </a:lnTo>
                <a:lnTo>
                  <a:pt x="8144" y="88313"/>
                </a:lnTo>
                <a:lnTo>
                  <a:pt x="8605" y="89832"/>
                </a:lnTo>
                <a:lnTo>
                  <a:pt x="9705" y="90844"/>
                </a:lnTo>
                <a:lnTo>
                  <a:pt x="14208" y="92834"/>
                </a:lnTo>
                <a:lnTo>
                  <a:pt x="8130" y="92866"/>
                </a:lnTo>
                <a:lnTo>
                  <a:pt x="13381" y="92869"/>
                </a:lnTo>
                <a:lnTo>
                  <a:pt x="13683" y="92075"/>
                </a:lnTo>
                <a:lnTo>
                  <a:pt x="14019" y="89077"/>
                </a:lnTo>
                <a:lnTo>
                  <a:pt x="14903" y="87166"/>
                </a:lnTo>
                <a:lnTo>
                  <a:pt x="18000" y="82926"/>
                </a:lnTo>
                <a:lnTo>
                  <a:pt x="20732" y="81478"/>
                </a:lnTo>
                <a:lnTo>
                  <a:pt x="24139" y="80512"/>
                </a:lnTo>
                <a:lnTo>
                  <a:pt x="28000" y="79869"/>
                </a:lnTo>
                <a:lnTo>
                  <a:pt x="31367" y="78646"/>
                </a:lnTo>
                <a:lnTo>
                  <a:pt x="34405" y="77037"/>
                </a:lnTo>
                <a:lnTo>
                  <a:pt x="37224" y="75171"/>
                </a:lnTo>
                <a:lnTo>
                  <a:pt x="40691" y="73926"/>
                </a:lnTo>
                <a:lnTo>
                  <a:pt x="44590" y="73097"/>
                </a:lnTo>
                <a:lnTo>
                  <a:pt x="48777" y="72544"/>
                </a:lnTo>
                <a:lnTo>
                  <a:pt x="52362" y="71381"/>
                </a:lnTo>
                <a:lnTo>
                  <a:pt x="55546" y="69813"/>
                </a:lnTo>
                <a:lnTo>
                  <a:pt x="58461" y="67973"/>
                </a:lnTo>
                <a:lnTo>
                  <a:pt x="65169" y="67541"/>
                </a:lnTo>
                <a:lnTo>
                  <a:pt x="74402" y="68046"/>
                </a:lnTo>
                <a:lnTo>
                  <a:pt x="85319" y="69176"/>
                </a:lnTo>
                <a:lnTo>
                  <a:pt x="93393" y="70724"/>
                </a:lnTo>
                <a:lnTo>
                  <a:pt x="99568" y="72549"/>
                </a:lnTo>
                <a:lnTo>
                  <a:pt x="104479" y="74560"/>
                </a:lnTo>
                <a:lnTo>
                  <a:pt x="108547" y="76694"/>
                </a:lnTo>
                <a:lnTo>
                  <a:pt x="112053" y="78911"/>
                </a:lnTo>
                <a:lnTo>
                  <a:pt x="115183" y="81182"/>
                </a:lnTo>
                <a:lnTo>
                  <a:pt x="118063" y="82697"/>
                </a:lnTo>
                <a:lnTo>
                  <a:pt x="120778" y="83706"/>
                </a:lnTo>
                <a:lnTo>
                  <a:pt x="123382" y="84379"/>
                </a:lnTo>
                <a:lnTo>
                  <a:pt x="125911" y="85622"/>
                </a:lnTo>
                <a:lnTo>
                  <a:pt x="128390" y="87244"/>
                </a:lnTo>
                <a:lnTo>
                  <a:pt x="130838" y="89119"/>
                </a:lnTo>
                <a:lnTo>
                  <a:pt x="132469" y="91957"/>
                </a:lnTo>
                <a:lnTo>
                  <a:pt x="133557" y="95436"/>
                </a:lnTo>
                <a:lnTo>
                  <a:pt x="134281" y="99343"/>
                </a:lnTo>
                <a:lnTo>
                  <a:pt x="134765" y="102741"/>
                </a:lnTo>
                <a:lnTo>
                  <a:pt x="135087" y="105801"/>
                </a:lnTo>
                <a:lnTo>
                  <a:pt x="135446" y="111316"/>
                </a:lnTo>
                <a:lnTo>
                  <a:pt x="135605" y="116414"/>
                </a:lnTo>
                <a:lnTo>
                  <a:pt x="134854" y="119678"/>
                </a:lnTo>
                <a:lnTo>
                  <a:pt x="133559" y="123442"/>
                </a:lnTo>
                <a:lnTo>
                  <a:pt x="131901" y="127538"/>
                </a:lnTo>
                <a:lnTo>
                  <a:pt x="130003" y="131063"/>
                </a:lnTo>
                <a:lnTo>
                  <a:pt x="127944" y="134207"/>
                </a:lnTo>
                <a:lnTo>
                  <a:pt x="125778" y="137096"/>
                </a:lnTo>
                <a:lnTo>
                  <a:pt x="123539" y="139817"/>
                </a:lnTo>
                <a:lnTo>
                  <a:pt x="121254" y="142424"/>
                </a:lnTo>
                <a:lnTo>
                  <a:pt x="118936" y="144956"/>
                </a:lnTo>
                <a:lnTo>
                  <a:pt x="114243" y="149885"/>
                </a:lnTo>
                <a:lnTo>
                  <a:pt x="111881" y="152311"/>
                </a:lnTo>
                <a:lnTo>
                  <a:pt x="108719" y="154722"/>
                </a:lnTo>
                <a:lnTo>
                  <a:pt x="105024" y="157123"/>
                </a:lnTo>
                <a:lnTo>
                  <a:pt x="100972" y="159518"/>
                </a:lnTo>
                <a:lnTo>
                  <a:pt x="97477" y="161908"/>
                </a:lnTo>
                <a:lnTo>
                  <a:pt x="94354" y="164295"/>
                </a:lnTo>
                <a:lnTo>
                  <a:pt x="91477" y="166680"/>
                </a:lnTo>
                <a:lnTo>
                  <a:pt x="87973" y="168270"/>
                </a:lnTo>
                <a:lnTo>
                  <a:pt x="84048" y="169330"/>
                </a:lnTo>
                <a:lnTo>
                  <a:pt x="79845" y="170037"/>
                </a:lnTo>
                <a:lnTo>
                  <a:pt x="76249" y="171302"/>
                </a:lnTo>
                <a:lnTo>
                  <a:pt x="73058" y="172939"/>
                </a:lnTo>
                <a:lnTo>
                  <a:pt x="70137" y="174824"/>
                </a:lnTo>
                <a:lnTo>
                  <a:pt x="67395" y="176081"/>
                </a:lnTo>
                <a:lnTo>
                  <a:pt x="64774" y="176919"/>
                </a:lnTo>
                <a:lnTo>
                  <a:pt x="62232" y="177477"/>
                </a:lnTo>
                <a:lnTo>
                  <a:pt x="58950" y="177849"/>
                </a:lnTo>
                <a:lnTo>
                  <a:pt x="55175" y="178098"/>
                </a:lnTo>
                <a:lnTo>
                  <a:pt x="47541" y="178373"/>
                </a:lnTo>
                <a:lnTo>
                  <a:pt x="41502" y="178496"/>
                </a:lnTo>
                <a:lnTo>
                  <a:pt x="37987" y="177735"/>
                </a:lnTo>
                <a:lnTo>
                  <a:pt x="34056" y="176434"/>
                </a:lnTo>
                <a:lnTo>
                  <a:pt x="29848" y="174773"/>
                </a:lnTo>
                <a:lnTo>
                  <a:pt x="26249" y="173665"/>
                </a:lnTo>
                <a:lnTo>
                  <a:pt x="23055" y="172927"/>
                </a:lnTo>
                <a:lnTo>
                  <a:pt x="20133" y="172435"/>
                </a:lnTo>
                <a:lnTo>
                  <a:pt x="17390" y="171313"/>
                </a:lnTo>
                <a:lnTo>
                  <a:pt x="14769" y="169771"/>
                </a:lnTo>
                <a:lnTo>
                  <a:pt x="12227" y="167949"/>
                </a:lnTo>
                <a:lnTo>
                  <a:pt x="9739" y="166735"/>
                </a:lnTo>
                <a:lnTo>
                  <a:pt x="7287" y="165926"/>
                </a:lnTo>
                <a:lnTo>
                  <a:pt x="0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1" name="SMARTInkAnnotation104"/>
          <p:cNvSpPr/>
          <p:nvPr/>
        </p:nvSpPr>
        <p:spPr>
          <a:xfrm>
            <a:off x="8493918" y="1685925"/>
            <a:ext cx="7145" cy="7144"/>
          </a:xfrm>
          <a:custGeom>
            <a:avLst/>
            <a:gdLst/>
            <a:ahLst/>
            <a:cxnLst/>
            <a:rect l="0" t="0" r="0" b="0"/>
            <a:pathLst>
              <a:path w="7145" h="7144">
                <a:moveTo>
                  <a:pt x="7144" y="0"/>
                </a:moveTo>
                <a:lnTo>
                  <a:pt x="3029" y="0"/>
                </a:lnTo>
                <a:lnTo>
                  <a:pt x="7143" y="0"/>
                </a:lnTo>
                <a:lnTo>
                  <a:pt x="3351" y="0"/>
                </a:lnTo>
                <a:lnTo>
                  <a:pt x="2235" y="793"/>
                </a:lnTo>
                <a:lnTo>
                  <a:pt x="1490" y="2116"/>
                </a:lnTo>
                <a:lnTo>
                  <a:pt x="0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2" name="SMARTInkAnnotation105"/>
          <p:cNvSpPr/>
          <p:nvPr/>
        </p:nvSpPr>
        <p:spPr>
          <a:xfrm>
            <a:off x="8551068" y="1514485"/>
            <a:ext cx="142689" cy="185631"/>
          </a:xfrm>
          <a:custGeom>
            <a:avLst/>
            <a:gdLst/>
            <a:ahLst/>
            <a:cxnLst/>
            <a:rect l="0" t="0" r="0" b="0"/>
            <a:pathLst>
              <a:path w="142689" h="185631">
                <a:moveTo>
                  <a:pt x="0" y="28565"/>
                </a:moveTo>
                <a:lnTo>
                  <a:pt x="3793" y="28565"/>
                </a:lnTo>
                <a:lnTo>
                  <a:pt x="4116" y="27771"/>
                </a:lnTo>
                <a:lnTo>
                  <a:pt x="3539" y="26448"/>
                </a:lnTo>
                <a:lnTo>
                  <a:pt x="2360" y="24772"/>
                </a:lnTo>
                <a:lnTo>
                  <a:pt x="2367" y="23655"/>
                </a:lnTo>
                <a:lnTo>
                  <a:pt x="3165" y="22910"/>
                </a:lnTo>
                <a:lnTo>
                  <a:pt x="4491" y="22414"/>
                </a:lnTo>
                <a:lnTo>
                  <a:pt x="5376" y="21289"/>
                </a:lnTo>
                <a:lnTo>
                  <a:pt x="5966" y="19745"/>
                </a:lnTo>
                <a:lnTo>
                  <a:pt x="6911" y="15357"/>
                </a:lnTo>
                <a:lnTo>
                  <a:pt x="10869" y="10805"/>
                </a:lnTo>
                <a:lnTo>
                  <a:pt x="17067" y="4429"/>
                </a:lnTo>
                <a:lnTo>
                  <a:pt x="19316" y="2949"/>
                </a:lnTo>
                <a:lnTo>
                  <a:pt x="21609" y="1963"/>
                </a:lnTo>
                <a:lnTo>
                  <a:pt x="23931" y="1305"/>
                </a:lnTo>
                <a:lnTo>
                  <a:pt x="27066" y="866"/>
                </a:lnTo>
                <a:lnTo>
                  <a:pt x="30744" y="574"/>
                </a:lnTo>
                <a:lnTo>
                  <a:pt x="34783" y="379"/>
                </a:lnTo>
                <a:lnTo>
                  <a:pt x="43505" y="163"/>
                </a:lnTo>
                <a:lnTo>
                  <a:pt x="70087" y="0"/>
                </a:lnTo>
                <a:lnTo>
                  <a:pt x="73712" y="790"/>
                </a:lnTo>
                <a:lnTo>
                  <a:pt x="76923" y="2111"/>
                </a:lnTo>
                <a:lnTo>
                  <a:pt x="79857" y="3785"/>
                </a:lnTo>
                <a:lnTo>
                  <a:pt x="82608" y="5695"/>
                </a:lnTo>
                <a:lnTo>
                  <a:pt x="85235" y="7762"/>
                </a:lnTo>
                <a:lnTo>
                  <a:pt x="87779" y="9934"/>
                </a:lnTo>
                <a:lnTo>
                  <a:pt x="89477" y="12175"/>
                </a:lnTo>
                <a:lnTo>
                  <a:pt x="91361" y="16782"/>
                </a:lnTo>
                <a:lnTo>
                  <a:pt x="91070" y="19122"/>
                </a:lnTo>
                <a:lnTo>
                  <a:pt x="90082" y="21476"/>
                </a:lnTo>
                <a:lnTo>
                  <a:pt x="88631" y="23839"/>
                </a:lnTo>
                <a:lnTo>
                  <a:pt x="87017" y="28581"/>
                </a:lnTo>
                <a:lnTo>
                  <a:pt x="86586" y="30957"/>
                </a:lnTo>
                <a:lnTo>
                  <a:pt x="85506" y="34128"/>
                </a:lnTo>
                <a:lnTo>
                  <a:pt x="83992" y="37830"/>
                </a:lnTo>
                <a:lnTo>
                  <a:pt x="82188" y="41885"/>
                </a:lnTo>
                <a:lnTo>
                  <a:pt x="80192" y="45383"/>
                </a:lnTo>
                <a:lnTo>
                  <a:pt x="78068" y="48508"/>
                </a:lnTo>
                <a:lnTo>
                  <a:pt x="75859" y="51385"/>
                </a:lnTo>
                <a:lnTo>
                  <a:pt x="71209" y="56478"/>
                </a:lnTo>
                <a:lnTo>
                  <a:pt x="57578" y="70604"/>
                </a:lnTo>
                <a:lnTo>
                  <a:pt x="52674" y="76435"/>
                </a:lnTo>
                <a:lnTo>
                  <a:pt x="49403" y="81115"/>
                </a:lnTo>
                <a:lnTo>
                  <a:pt x="47223" y="85030"/>
                </a:lnTo>
                <a:lnTo>
                  <a:pt x="44976" y="87639"/>
                </a:lnTo>
                <a:lnTo>
                  <a:pt x="42684" y="89379"/>
                </a:lnTo>
                <a:lnTo>
                  <a:pt x="36128" y="92655"/>
                </a:lnTo>
                <a:lnTo>
                  <a:pt x="39633" y="89006"/>
                </a:lnTo>
                <a:lnTo>
                  <a:pt x="41504" y="87909"/>
                </a:lnTo>
                <a:lnTo>
                  <a:pt x="45700" y="86690"/>
                </a:lnTo>
                <a:lnTo>
                  <a:pt x="47928" y="86365"/>
                </a:lnTo>
                <a:lnTo>
                  <a:pt x="50209" y="86148"/>
                </a:lnTo>
                <a:lnTo>
                  <a:pt x="52523" y="86004"/>
                </a:lnTo>
                <a:lnTo>
                  <a:pt x="59327" y="85843"/>
                </a:lnTo>
                <a:lnTo>
                  <a:pt x="90616" y="85722"/>
                </a:lnTo>
                <a:lnTo>
                  <a:pt x="94543" y="86513"/>
                </a:lnTo>
                <a:lnTo>
                  <a:pt x="97953" y="87835"/>
                </a:lnTo>
                <a:lnTo>
                  <a:pt x="101021" y="89509"/>
                </a:lnTo>
                <a:lnTo>
                  <a:pt x="104654" y="90626"/>
                </a:lnTo>
                <a:lnTo>
                  <a:pt x="108663" y="91370"/>
                </a:lnTo>
                <a:lnTo>
                  <a:pt x="112924" y="91866"/>
                </a:lnTo>
                <a:lnTo>
                  <a:pt x="116558" y="92991"/>
                </a:lnTo>
                <a:lnTo>
                  <a:pt x="119774" y="94534"/>
                </a:lnTo>
                <a:lnTo>
                  <a:pt x="122713" y="96357"/>
                </a:lnTo>
                <a:lnTo>
                  <a:pt x="124672" y="98365"/>
                </a:lnTo>
                <a:lnTo>
                  <a:pt x="125977" y="100499"/>
                </a:lnTo>
                <a:lnTo>
                  <a:pt x="126848" y="102714"/>
                </a:lnTo>
                <a:lnTo>
                  <a:pt x="129016" y="104985"/>
                </a:lnTo>
                <a:lnTo>
                  <a:pt x="132048" y="107293"/>
                </a:lnTo>
                <a:lnTo>
                  <a:pt x="135657" y="109625"/>
                </a:lnTo>
                <a:lnTo>
                  <a:pt x="138062" y="112767"/>
                </a:lnTo>
                <a:lnTo>
                  <a:pt x="139668" y="116450"/>
                </a:lnTo>
                <a:lnTo>
                  <a:pt x="140737" y="120492"/>
                </a:lnTo>
                <a:lnTo>
                  <a:pt x="141450" y="123981"/>
                </a:lnTo>
                <a:lnTo>
                  <a:pt x="141926" y="127100"/>
                </a:lnTo>
                <a:lnTo>
                  <a:pt x="142454" y="132683"/>
                </a:lnTo>
                <a:lnTo>
                  <a:pt x="142688" y="137810"/>
                </a:lnTo>
                <a:lnTo>
                  <a:pt x="141956" y="140289"/>
                </a:lnTo>
                <a:lnTo>
                  <a:pt x="139029" y="145160"/>
                </a:lnTo>
                <a:lnTo>
                  <a:pt x="137197" y="149970"/>
                </a:lnTo>
                <a:lnTo>
                  <a:pt x="135590" y="155547"/>
                </a:lnTo>
                <a:lnTo>
                  <a:pt x="134049" y="159257"/>
                </a:lnTo>
                <a:lnTo>
                  <a:pt x="132229" y="163318"/>
                </a:lnTo>
                <a:lnTo>
                  <a:pt x="129429" y="166025"/>
                </a:lnTo>
                <a:lnTo>
                  <a:pt x="125972" y="167830"/>
                </a:lnTo>
                <a:lnTo>
                  <a:pt x="122082" y="169033"/>
                </a:lnTo>
                <a:lnTo>
                  <a:pt x="118695" y="170629"/>
                </a:lnTo>
                <a:lnTo>
                  <a:pt x="115644" y="172487"/>
                </a:lnTo>
                <a:lnTo>
                  <a:pt x="112814" y="174519"/>
                </a:lnTo>
                <a:lnTo>
                  <a:pt x="110135" y="175874"/>
                </a:lnTo>
                <a:lnTo>
                  <a:pt x="107555" y="176777"/>
                </a:lnTo>
                <a:lnTo>
                  <a:pt x="105040" y="177379"/>
                </a:lnTo>
                <a:lnTo>
                  <a:pt x="102571" y="178574"/>
                </a:lnTo>
                <a:lnTo>
                  <a:pt x="100131" y="180165"/>
                </a:lnTo>
                <a:lnTo>
                  <a:pt x="97711" y="182019"/>
                </a:lnTo>
                <a:lnTo>
                  <a:pt x="94510" y="183255"/>
                </a:lnTo>
                <a:lnTo>
                  <a:pt x="90788" y="184079"/>
                </a:lnTo>
                <a:lnTo>
                  <a:pt x="86719" y="184628"/>
                </a:lnTo>
                <a:lnTo>
                  <a:pt x="83213" y="184995"/>
                </a:lnTo>
                <a:lnTo>
                  <a:pt x="80082" y="185239"/>
                </a:lnTo>
                <a:lnTo>
                  <a:pt x="77201" y="185401"/>
                </a:lnTo>
                <a:lnTo>
                  <a:pt x="71883" y="185582"/>
                </a:lnTo>
                <a:lnTo>
                  <a:pt x="69353" y="185630"/>
                </a:lnTo>
                <a:lnTo>
                  <a:pt x="66874" y="184869"/>
                </a:lnTo>
                <a:lnTo>
                  <a:pt x="64426" y="183568"/>
                </a:lnTo>
                <a:lnTo>
                  <a:pt x="57576" y="178875"/>
                </a:lnTo>
                <a:lnTo>
                  <a:pt x="57235" y="173731"/>
                </a:lnTo>
                <a:lnTo>
                  <a:pt x="57161" y="167949"/>
                </a:lnTo>
                <a:lnTo>
                  <a:pt x="57150" y="157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3" name="SMARTInkAnnotation106"/>
          <p:cNvSpPr/>
          <p:nvPr/>
        </p:nvSpPr>
        <p:spPr>
          <a:xfrm>
            <a:off x="8808243" y="1585912"/>
            <a:ext cx="28576" cy="21432"/>
          </a:xfrm>
          <a:custGeom>
            <a:avLst/>
            <a:gdLst/>
            <a:ahLst/>
            <a:cxnLst/>
            <a:rect l="0" t="0" r="0" b="0"/>
            <a:pathLst>
              <a:path w="28576" h="21432">
                <a:moveTo>
                  <a:pt x="0" y="21431"/>
                </a:moveTo>
                <a:lnTo>
                  <a:pt x="7056" y="21431"/>
                </a:lnTo>
                <a:lnTo>
                  <a:pt x="7086" y="20638"/>
                </a:lnTo>
                <a:lnTo>
                  <a:pt x="7118" y="17639"/>
                </a:lnTo>
                <a:lnTo>
                  <a:pt x="6333" y="16522"/>
                </a:lnTo>
                <a:lnTo>
                  <a:pt x="5017" y="15777"/>
                </a:lnTo>
                <a:lnTo>
                  <a:pt x="295" y="14375"/>
                </a:lnTo>
                <a:lnTo>
                  <a:pt x="990" y="13552"/>
                </a:lnTo>
                <a:lnTo>
                  <a:pt x="2248" y="12210"/>
                </a:lnTo>
                <a:lnTo>
                  <a:pt x="7293" y="7017"/>
                </a:lnTo>
                <a:lnTo>
                  <a:pt x="10649" y="3648"/>
                </a:lnTo>
                <a:lnTo>
                  <a:pt x="12656" y="2432"/>
                </a:lnTo>
                <a:lnTo>
                  <a:pt x="14788" y="1621"/>
                </a:lnTo>
                <a:lnTo>
                  <a:pt x="20120" y="320"/>
                </a:lnTo>
                <a:lnTo>
                  <a:pt x="21351" y="213"/>
                </a:lnTo>
                <a:lnTo>
                  <a:pt x="22966" y="142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4" name="SMARTInkAnnotation107"/>
          <p:cNvSpPr/>
          <p:nvPr/>
        </p:nvSpPr>
        <p:spPr>
          <a:xfrm>
            <a:off x="8027210" y="1846134"/>
            <a:ext cx="286904" cy="139492"/>
          </a:xfrm>
          <a:custGeom>
            <a:avLst/>
            <a:gdLst/>
            <a:ahLst/>
            <a:cxnLst/>
            <a:rect l="0" t="0" r="0" b="0"/>
            <a:pathLst>
              <a:path w="286904" h="139492">
                <a:moveTo>
                  <a:pt x="88090" y="18384"/>
                </a:moveTo>
                <a:lnTo>
                  <a:pt x="88090" y="7742"/>
                </a:lnTo>
                <a:lnTo>
                  <a:pt x="87297" y="6527"/>
                </a:lnTo>
                <a:lnTo>
                  <a:pt x="85973" y="5717"/>
                </a:lnTo>
                <a:lnTo>
                  <a:pt x="81939" y="4417"/>
                </a:lnTo>
                <a:lnTo>
                  <a:pt x="77448" y="4192"/>
                </a:lnTo>
                <a:lnTo>
                  <a:pt x="76233" y="3366"/>
                </a:lnTo>
                <a:lnTo>
                  <a:pt x="75422" y="2022"/>
                </a:lnTo>
                <a:lnTo>
                  <a:pt x="74883" y="333"/>
                </a:lnTo>
                <a:lnTo>
                  <a:pt x="72935" y="0"/>
                </a:lnTo>
                <a:lnTo>
                  <a:pt x="66537" y="1747"/>
                </a:lnTo>
                <a:lnTo>
                  <a:pt x="57803" y="3400"/>
                </a:lnTo>
                <a:lnTo>
                  <a:pt x="50189" y="3891"/>
                </a:lnTo>
                <a:lnTo>
                  <a:pt x="47740" y="4753"/>
                </a:lnTo>
                <a:lnTo>
                  <a:pt x="42905" y="7828"/>
                </a:lnTo>
                <a:lnTo>
                  <a:pt x="35993" y="11840"/>
                </a:lnTo>
                <a:lnTo>
                  <a:pt x="31927" y="14022"/>
                </a:lnTo>
                <a:lnTo>
                  <a:pt x="28423" y="16270"/>
                </a:lnTo>
                <a:lnTo>
                  <a:pt x="25293" y="18562"/>
                </a:lnTo>
                <a:lnTo>
                  <a:pt x="22413" y="20884"/>
                </a:lnTo>
                <a:lnTo>
                  <a:pt x="19699" y="23226"/>
                </a:lnTo>
                <a:lnTo>
                  <a:pt x="17096" y="25581"/>
                </a:lnTo>
                <a:lnTo>
                  <a:pt x="12086" y="30314"/>
                </a:lnTo>
                <a:lnTo>
                  <a:pt x="7215" y="35063"/>
                </a:lnTo>
                <a:lnTo>
                  <a:pt x="4805" y="44585"/>
                </a:lnTo>
                <a:lnTo>
                  <a:pt x="2403" y="58870"/>
                </a:lnTo>
                <a:lnTo>
                  <a:pt x="9" y="76331"/>
                </a:lnTo>
                <a:lnTo>
                  <a:pt x="0" y="88766"/>
                </a:lnTo>
                <a:lnTo>
                  <a:pt x="1582" y="97849"/>
                </a:lnTo>
                <a:lnTo>
                  <a:pt x="4225" y="104698"/>
                </a:lnTo>
                <a:lnTo>
                  <a:pt x="6780" y="110058"/>
                </a:lnTo>
                <a:lnTo>
                  <a:pt x="9276" y="114425"/>
                </a:lnTo>
                <a:lnTo>
                  <a:pt x="11735" y="118130"/>
                </a:lnTo>
                <a:lnTo>
                  <a:pt x="14168" y="121394"/>
                </a:lnTo>
                <a:lnTo>
                  <a:pt x="16583" y="124364"/>
                </a:lnTo>
                <a:lnTo>
                  <a:pt x="18988" y="127137"/>
                </a:lnTo>
                <a:lnTo>
                  <a:pt x="21383" y="128986"/>
                </a:lnTo>
                <a:lnTo>
                  <a:pt x="29343" y="132382"/>
                </a:lnTo>
                <a:lnTo>
                  <a:pt x="37110" y="135990"/>
                </a:lnTo>
                <a:lnTo>
                  <a:pt x="43736" y="138122"/>
                </a:lnTo>
                <a:lnTo>
                  <a:pt x="50121" y="139070"/>
                </a:lnTo>
                <a:lnTo>
                  <a:pt x="58250" y="139491"/>
                </a:lnTo>
                <a:lnTo>
                  <a:pt x="67155" y="137562"/>
                </a:lnTo>
                <a:lnTo>
                  <a:pt x="75610" y="134852"/>
                </a:lnTo>
                <a:lnTo>
                  <a:pt x="82014" y="133648"/>
                </a:lnTo>
                <a:lnTo>
                  <a:pt x="89623" y="130996"/>
                </a:lnTo>
                <a:lnTo>
                  <a:pt x="98296" y="127172"/>
                </a:lnTo>
                <a:lnTo>
                  <a:pt x="107443" y="122826"/>
                </a:lnTo>
                <a:lnTo>
                  <a:pt x="111311" y="119762"/>
                </a:lnTo>
                <a:lnTo>
                  <a:pt x="114682" y="116132"/>
                </a:lnTo>
                <a:lnTo>
                  <a:pt x="117724" y="112124"/>
                </a:lnTo>
                <a:lnTo>
                  <a:pt x="121339" y="107865"/>
                </a:lnTo>
                <a:lnTo>
                  <a:pt x="125338" y="103438"/>
                </a:lnTo>
                <a:lnTo>
                  <a:pt x="129591" y="98899"/>
                </a:lnTo>
                <a:lnTo>
                  <a:pt x="134013" y="95080"/>
                </a:lnTo>
                <a:lnTo>
                  <a:pt x="138549" y="91740"/>
                </a:lnTo>
                <a:lnTo>
                  <a:pt x="143161" y="88719"/>
                </a:lnTo>
                <a:lnTo>
                  <a:pt x="147029" y="85118"/>
                </a:lnTo>
                <a:lnTo>
                  <a:pt x="150401" y="81130"/>
                </a:lnTo>
                <a:lnTo>
                  <a:pt x="153443" y="76883"/>
                </a:lnTo>
                <a:lnTo>
                  <a:pt x="157058" y="72465"/>
                </a:lnTo>
                <a:lnTo>
                  <a:pt x="161056" y="67932"/>
                </a:lnTo>
                <a:lnTo>
                  <a:pt x="168938" y="59455"/>
                </a:lnTo>
                <a:lnTo>
                  <a:pt x="175087" y="53042"/>
                </a:lnTo>
                <a:lnTo>
                  <a:pt x="177838" y="49427"/>
                </a:lnTo>
                <a:lnTo>
                  <a:pt x="180466" y="45429"/>
                </a:lnTo>
                <a:lnTo>
                  <a:pt x="183012" y="41177"/>
                </a:lnTo>
                <a:lnTo>
                  <a:pt x="184708" y="37548"/>
                </a:lnTo>
                <a:lnTo>
                  <a:pt x="185839" y="34335"/>
                </a:lnTo>
                <a:lnTo>
                  <a:pt x="186594" y="31399"/>
                </a:lnTo>
                <a:lnTo>
                  <a:pt x="187097" y="28649"/>
                </a:lnTo>
                <a:lnTo>
                  <a:pt x="187431" y="26021"/>
                </a:lnTo>
                <a:lnTo>
                  <a:pt x="188062" y="18831"/>
                </a:lnTo>
                <a:lnTo>
                  <a:pt x="188090" y="22309"/>
                </a:lnTo>
                <a:lnTo>
                  <a:pt x="188102" y="74271"/>
                </a:lnTo>
                <a:lnTo>
                  <a:pt x="188896" y="77867"/>
                </a:lnTo>
                <a:lnTo>
                  <a:pt x="190219" y="81058"/>
                </a:lnTo>
                <a:lnTo>
                  <a:pt x="191895" y="83979"/>
                </a:lnTo>
                <a:lnTo>
                  <a:pt x="193806" y="86721"/>
                </a:lnTo>
                <a:lnTo>
                  <a:pt x="195873" y="89342"/>
                </a:lnTo>
                <a:lnTo>
                  <a:pt x="198046" y="91883"/>
                </a:lnTo>
                <a:lnTo>
                  <a:pt x="199494" y="94371"/>
                </a:lnTo>
                <a:lnTo>
                  <a:pt x="200459" y="96823"/>
                </a:lnTo>
                <a:lnTo>
                  <a:pt x="201103" y="99252"/>
                </a:lnTo>
                <a:lnTo>
                  <a:pt x="202325" y="100871"/>
                </a:lnTo>
                <a:lnTo>
                  <a:pt x="203934" y="101951"/>
                </a:lnTo>
                <a:lnTo>
                  <a:pt x="205801" y="102670"/>
                </a:lnTo>
                <a:lnTo>
                  <a:pt x="212108" y="103470"/>
                </a:lnTo>
                <a:lnTo>
                  <a:pt x="221508" y="103983"/>
                </a:lnTo>
                <a:lnTo>
                  <a:pt x="230720" y="104072"/>
                </a:lnTo>
                <a:lnTo>
                  <a:pt x="233977" y="103291"/>
                </a:lnTo>
                <a:lnTo>
                  <a:pt x="239712" y="100306"/>
                </a:lnTo>
                <a:lnTo>
                  <a:pt x="247023" y="96334"/>
                </a:lnTo>
                <a:lnTo>
                  <a:pt x="251196" y="94163"/>
                </a:lnTo>
                <a:lnTo>
                  <a:pt x="254771" y="91922"/>
                </a:lnTo>
                <a:lnTo>
                  <a:pt x="257949" y="89635"/>
                </a:lnTo>
                <a:lnTo>
                  <a:pt x="260860" y="87316"/>
                </a:lnTo>
                <a:lnTo>
                  <a:pt x="264389" y="84976"/>
                </a:lnTo>
                <a:lnTo>
                  <a:pt x="268328" y="82623"/>
                </a:lnTo>
                <a:lnTo>
                  <a:pt x="272543" y="80260"/>
                </a:lnTo>
                <a:lnTo>
                  <a:pt x="275352" y="77097"/>
                </a:lnTo>
                <a:lnTo>
                  <a:pt x="277226" y="73401"/>
                </a:lnTo>
                <a:lnTo>
                  <a:pt x="278474" y="69350"/>
                </a:lnTo>
                <a:lnTo>
                  <a:pt x="280100" y="65855"/>
                </a:lnTo>
                <a:lnTo>
                  <a:pt x="281978" y="62732"/>
                </a:lnTo>
                <a:lnTo>
                  <a:pt x="284024" y="59855"/>
                </a:lnTo>
                <a:lnTo>
                  <a:pt x="285387" y="57144"/>
                </a:lnTo>
                <a:lnTo>
                  <a:pt x="286297" y="54543"/>
                </a:lnTo>
                <a:lnTo>
                  <a:pt x="286903" y="52015"/>
                </a:lnTo>
                <a:lnTo>
                  <a:pt x="286513" y="49536"/>
                </a:lnTo>
                <a:lnTo>
                  <a:pt x="285460" y="47090"/>
                </a:lnTo>
                <a:lnTo>
                  <a:pt x="283963" y="44665"/>
                </a:lnTo>
                <a:lnTo>
                  <a:pt x="282965" y="42255"/>
                </a:lnTo>
                <a:lnTo>
                  <a:pt x="282301" y="39854"/>
                </a:lnTo>
                <a:lnTo>
                  <a:pt x="281858" y="37460"/>
                </a:lnTo>
                <a:lnTo>
                  <a:pt x="279975" y="35070"/>
                </a:lnTo>
                <a:lnTo>
                  <a:pt x="277133" y="32683"/>
                </a:lnTo>
                <a:lnTo>
                  <a:pt x="273649" y="30298"/>
                </a:lnTo>
                <a:lnTo>
                  <a:pt x="270534" y="27914"/>
                </a:lnTo>
                <a:lnTo>
                  <a:pt x="267663" y="25531"/>
                </a:lnTo>
                <a:lnTo>
                  <a:pt x="264955" y="23149"/>
                </a:lnTo>
                <a:lnTo>
                  <a:pt x="262356" y="21561"/>
                </a:lnTo>
                <a:lnTo>
                  <a:pt x="254906" y="18532"/>
                </a:lnTo>
                <a:lnTo>
                  <a:pt x="250072" y="15010"/>
                </a:lnTo>
                <a:lnTo>
                  <a:pt x="245278" y="12916"/>
                </a:lnTo>
                <a:lnTo>
                  <a:pt x="242889" y="12358"/>
                </a:lnTo>
                <a:lnTo>
                  <a:pt x="237327" y="11985"/>
                </a:lnTo>
                <a:lnTo>
                  <a:pt x="220563" y="11571"/>
                </a:lnTo>
                <a:lnTo>
                  <a:pt x="213711" y="12255"/>
                </a:lnTo>
                <a:lnTo>
                  <a:pt x="208350" y="13504"/>
                </a:lnTo>
                <a:lnTo>
                  <a:pt x="195246" y="183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5" name="SMARTInkAnnotation108"/>
          <p:cNvSpPr/>
          <p:nvPr/>
        </p:nvSpPr>
        <p:spPr>
          <a:xfrm>
            <a:off x="8372475" y="1828800"/>
            <a:ext cx="128249" cy="128172"/>
          </a:xfrm>
          <a:custGeom>
            <a:avLst/>
            <a:gdLst/>
            <a:ahLst/>
            <a:cxnLst/>
            <a:rect l="0" t="0" r="0" b="0"/>
            <a:pathLst>
              <a:path w="128249" h="128172">
                <a:moveTo>
                  <a:pt x="85725" y="0"/>
                </a:moveTo>
                <a:lnTo>
                  <a:pt x="92842" y="0"/>
                </a:lnTo>
                <a:lnTo>
                  <a:pt x="89069" y="0"/>
                </a:lnTo>
                <a:lnTo>
                  <a:pt x="87955" y="793"/>
                </a:lnTo>
                <a:lnTo>
                  <a:pt x="87210" y="2116"/>
                </a:lnTo>
                <a:lnTo>
                  <a:pt x="86715" y="3792"/>
                </a:lnTo>
                <a:lnTo>
                  <a:pt x="84798" y="4909"/>
                </a:lnTo>
                <a:lnTo>
                  <a:pt x="81932" y="5654"/>
                </a:lnTo>
                <a:lnTo>
                  <a:pt x="78433" y="6150"/>
                </a:lnTo>
                <a:lnTo>
                  <a:pt x="75308" y="7275"/>
                </a:lnTo>
                <a:lnTo>
                  <a:pt x="72431" y="8819"/>
                </a:lnTo>
                <a:lnTo>
                  <a:pt x="69718" y="10641"/>
                </a:lnTo>
                <a:lnTo>
                  <a:pt x="67116" y="12650"/>
                </a:lnTo>
                <a:lnTo>
                  <a:pt x="64588" y="14783"/>
                </a:lnTo>
                <a:lnTo>
                  <a:pt x="62109" y="16999"/>
                </a:lnTo>
                <a:lnTo>
                  <a:pt x="57237" y="21578"/>
                </a:lnTo>
                <a:lnTo>
                  <a:pt x="47642" y="30985"/>
                </a:lnTo>
                <a:lnTo>
                  <a:pt x="45255" y="32563"/>
                </a:lnTo>
                <a:lnTo>
                  <a:pt x="42870" y="33615"/>
                </a:lnTo>
                <a:lnTo>
                  <a:pt x="40486" y="34316"/>
                </a:lnTo>
                <a:lnTo>
                  <a:pt x="38897" y="35577"/>
                </a:lnTo>
                <a:lnTo>
                  <a:pt x="37838" y="37212"/>
                </a:lnTo>
                <a:lnTo>
                  <a:pt x="36660" y="41144"/>
                </a:lnTo>
                <a:lnTo>
                  <a:pt x="36346" y="43305"/>
                </a:lnTo>
                <a:lnTo>
                  <a:pt x="36137" y="45538"/>
                </a:lnTo>
                <a:lnTo>
                  <a:pt x="35997" y="47821"/>
                </a:lnTo>
                <a:lnTo>
                  <a:pt x="35842" y="52475"/>
                </a:lnTo>
                <a:lnTo>
                  <a:pt x="36595" y="54827"/>
                </a:lnTo>
                <a:lnTo>
                  <a:pt x="37891" y="57188"/>
                </a:lnTo>
                <a:lnTo>
                  <a:pt x="39547" y="59557"/>
                </a:lnTo>
                <a:lnTo>
                  <a:pt x="41446" y="61136"/>
                </a:lnTo>
                <a:lnTo>
                  <a:pt x="43505" y="62188"/>
                </a:lnTo>
                <a:lnTo>
                  <a:pt x="45673" y="62890"/>
                </a:lnTo>
                <a:lnTo>
                  <a:pt x="47911" y="64151"/>
                </a:lnTo>
                <a:lnTo>
                  <a:pt x="50197" y="65786"/>
                </a:lnTo>
                <a:lnTo>
                  <a:pt x="52515" y="67670"/>
                </a:lnTo>
                <a:lnTo>
                  <a:pt x="55647" y="68926"/>
                </a:lnTo>
                <a:lnTo>
                  <a:pt x="59323" y="69763"/>
                </a:lnTo>
                <a:lnTo>
                  <a:pt x="63361" y="70321"/>
                </a:lnTo>
                <a:lnTo>
                  <a:pt x="66847" y="70693"/>
                </a:lnTo>
                <a:lnTo>
                  <a:pt x="69964" y="70941"/>
                </a:lnTo>
                <a:lnTo>
                  <a:pt x="72837" y="71106"/>
                </a:lnTo>
                <a:lnTo>
                  <a:pt x="76339" y="72010"/>
                </a:lnTo>
                <a:lnTo>
                  <a:pt x="80262" y="73407"/>
                </a:lnTo>
                <a:lnTo>
                  <a:pt x="84464" y="75132"/>
                </a:lnTo>
                <a:lnTo>
                  <a:pt x="88059" y="77075"/>
                </a:lnTo>
                <a:lnTo>
                  <a:pt x="91250" y="79164"/>
                </a:lnTo>
                <a:lnTo>
                  <a:pt x="94170" y="81351"/>
                </a:lnTo>
                <a:lnTo>
                  <a:pt x="97705" y="82809"/>
                </a:lnTo>
                <a:lnTo>
                  <a:pt x="101649" y="83781"/>
                </a:lnTo>
                <a:lnTo>
                  <a:pt x="105866" y="84429"/>
                </a:lnTo>
                <a:lnTo>
                  <a:pt x="109472" y="85654"/>
                </a:lnTo>
                <a:lnTo>
                  <a:pt x="112668" y="87265"/>
                </a:lnTo>
                <a:lnTo>
                  <a:pt x="115593" y="89133"/>
                </a:lnTo>
                <a:lnTo>
                  <a:pt x="117543" y="91172"/>
                </a:lnTo>
                <a:lnTo>
                  <a:pt x="118843" y="93325"/>
                </a:lnTo>
                <a:lnTo>
                  <a:pt x="119711" y="95554"/>
                </a:lnTo>
                <a:lnTo>
                  <a:pt x="121081" y="97040"/>
                </a:lnTo>
                <a:lnTo>
                  <a:pt x="122790" y="98031"/>
                </a:lnTo>
                <a:lnTo>
                  <a:pt x="124722" y="98691"/>
                </a:lnTo>
                <a:lnTo>
                  <a:pt x="126010" y="99925"/>
                </a:lnTo>
                <a:lnTo>
                  <a:pt x="126869" y="101542"/>
                </a:lnTo>
                <a:lnTo>
                  <a:pt x="127824" y="105454"/>
                </a:lnTo>
                <a:lnTo>
                  <a:pt x="128079" y="107609"/>
                </a:lnTo>
                <a:lnTo>
                  <a:pt x="128248" y="109839"/>
                </a:lnTo>
                <a:lnTo>
                  <a:pt x="127568" y="112120"/>
                </a:lnTo>
                <a:lnTo>
                  <a:pt x="126320" y="114434"/>
                </a:lnTo>
                <a:lnTo>
                  <a:pt x="124695" y="116770"/>
                </a:lnTo>
                <a:lnTo>
                  <a:pt x="122817" y="119122"/>
                </a:lnTo>
                <a:lnTo>
                  <a:pt x="120771" y="121483"/>
                </a:lnTo>
                <a:lnTo>
                  <a:pt x="118615" y="123851"/>
                </a:lnTo>
                <a:lnTo>
                  <a:pt x="110032" y="125430"/>
                </a:lnTo>
                <a:lnTo>
                  <a:pt x="97168" y="126482"/>
                </a:lnTo>
                <a:lnTo>
                  <a:pt x="59746" y="127963"/>
                </a:lnTo>
                <a:lnTo>
                  <a:pt x="51737" y="128171"/>
                </a:lnTo>
                <a:lnTo>
                  <a:pt x="45604" y="127516"/>
                </a:lnTo>
                <a:lnTo>
                  <a:pt x="40721" y="126286"/>
                </a:lnTo>
                <a:lnTo>
                  <a:pt x="36672" y="124672"/>
                </a:lnTo>
                <a:lnTo>
                  <a:pt x="33179" y="123596"/>
                </a:lnTo>
                <a:lnTo>
                  <a:pt x="30057" y="122878"/>
                </a:lnTo>
                <a:lnTo>
                  <a:pt x="27181" y="122400"/>
                </a:lnTo>
                <a:lnTo>
                  <a:pt x="24471" y="121287"/>
                </a:lnTo>
                <a:lnTo>
                  <a:pt x="21870" y="119752"/>
                </a:lnTo>
                <a:lnTo>
                  <a:pt x="19343" y="117934"/>
                </a:lnTo>
                <a:lnTo>
                  <a:pt x="16864" y="115929"/>
                </a:lnTo>
                <a:lnTo>
                  <a:pt x="14417" y="113798"/>
                </a:lnTo>
                <a:lnTo>
                  <a:pt x="8580" y="108468"/>
                </a:lnTo>
                <a:lnTo>
                  <a:pt x="7308" y="108031"/>
                </a:lnTo>
                <a:lnTo>
                  <a:pt x="3777" y="107545"/>
                </a:lnTo>
                <a:lnTo>
                  <a:pt x="2518" y="106621"/>
                </a:lnTo>
                <a:lnTo>
                  <a:pt x="1678" y="105212"/>
                </a:lnTo>
                <a:lnTo>
                  <a:pt x="0" y="10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6" name="SMARTInkAnnotation109"/>
          <p:cNvSpPr/>
          <p:nvPr/>
        </p:nvSpPr>
        <p:spPr>
          <a:xfrm>
            <a:off x="8658226" y="1767633"/>
            <a:ext cx="157162" cy="204043"/>
          </a:xfrm>
          <a:custGeom>
            <a:avLst/>
            <a:gdLst/>
            <a:ahLst/>
            <a:cxnLst/>
            <a:rect l="0" t="0" r="0" b="0"/>
            <a:pathLst>
              <a:path w="157162" h="204043">
                <a:moveTo>
                  <a:pt x="7142" y="182610"/>
                </a:moveTo>
                <a:lnTo>
                  <a:pt x="86" y="182610"/>
                </a:lnTo>
                <a:lnTo>
                  <a:pt x="6" y="176459"/>
                </a:lnTo>
                <a:lnTo>
                  <a:pt x="0" y="165611"/>
                </a:lnTo>
                <a:lnTo>
                  <a:pt x="793" y="162546"/>
                </a:lnTo>
                <a:lnTo>
                  <a:pt x="2116" y="158915"/>
                </a:lnTo>
                <a:lnTo>
                  <a:pt x="3791" y="154907"/>
                </a:lnTo>
                <a:lnTo>
                  <a:pt x="5702" y="151442"/>
                </a:lnTo>
                <a:lnTo>
                  <a:pt x="9942" y="145474"/>
                </a:lnTo>
                <a:lnTo>
                  <a:pt x="14472" y="140176"/>
                </a:lnTo>
                <a:lnTo>
                  <a:pt x="16792" y="137652"/>
                </a:lnTo>
                <a:lnTo>
                  <a:pt x="18338" y="134382"/>
                </a:lnTo>
                <a:lnTo>
                  <a:pt x="19369" y="130614"/>
                </a:lnTo>
                <a:lnTo>
                  <a:pt x="20055" y="126515"/>
                </a:lnTo>
                <a:lnTo>
                  <a:pt x="21309" y="122195"/>
                </a:lnTo>
                <a:lnTo>
                  <a:pt x="22936" y="117727"/>
                </a:lnTo>
                <a:lnTo>
                  <a:pt x="24816" y="113161"/>
                </a:lnTo>
                <a:lnTo>
                  <a:pt x="26069" y="108530"/>
                </a:lnTo>
                <a:lnTo>
                  <a:pt x="26904" y="103854"/>
                </a:lnTo>
                <a:lnTo>
                  <a:pt x="27461" y="99150"/>
                </a:lnTo>
                <a:lnTo>
                  <a:pt x="30212" y="89664"/>
                </a:lnTo>
                <a:lnTo>
                  <a:pt x="34428" y="76990"/>
                </a:lnTo>
                <a:lnTo>
                  <a:pt x="39622" y="62190"/>
                </a:lnTo>
                <a:lnTo>
                  <a:pt x="43876" y="50737"/>
                </a:lnTo>
                <a:lnTo>
                  <a:pt x="47506" y="41513"/>
                </a:lnTo>
                <a:lnTo>
                  <a:pt x="50721" y="33777"/>
                </a:lnTo>
                <a:lnTo>
                  <a:pt x="52863" y="27826"/>
                </a:lnTo>
                <a:lnTo>
                  <a:pt x="54293" y="23064"/>
                </a:lnTo>
                <a:lnTo>
                  <a:pt x="55245" y="19096"/>
                </a:lnTo>
                <a:lnTo>
                  <a:pt x="56673" y="15657"/>
                </a:lnTo>
                <a:lnTo>
                  <a:pt x="60377" y="9719"/>
                </a:lnTo>
                <a:lnTo>
                  <a:pt x="63949" y="4517"/>
                </a:lnTo>
                <a:lnTo>
                  <a:pt x="64225" y="0"/>
                </a:lnTo>
                <a:lnTo>
                  <a:pt x="64291" y="6043"/>
                </a:lnTo>
                <a:lnTo>
                  <a:pt x="64292" y="13942"/>
                </a:lnTo>
                <a:lnTo>
                  <a:pt x="65086" y="16190"/>
                </a:lnTo>
                <a:lnTo>
                  <a:pt x="68085" y="20804"/>
                </a:lnTo>
                <a:lnTo>
                  <a:pt x="69203" y="23939"/>
                </a:lnTo>
                <a:lnTo>
                  <a:pt x="69947" y="27617"/>
                </a:lnTo>
                <a:lnTo>
                  <a:pt x="70444" y="31657"/>
                </a:lnTo>
                <a:lnTo>
                  <a:pt x="71568" y="35143"/>
                </a:lnTo>
                <a:lnTo>
                  <a:pt x="74935" y="41134"/>
                </a:lnTo>
                <a:lnTo>
                  <a:pt x="76944" y="44637"/>
                </a:lnTo>
                <a:lnTo>
                  <a:pt x="81293" y="52761"/>
                </a:lnTo>
                <a:lnTo>
                  <a:pt x="88203" y="66261"/>
                </a:lnTo>
                <a:lnTo>
                  <a:pt x="90552" y="70119"/>
                </a:lnTo>
                <a:lnTo>
                  <a:pt x="92911" y="73485"/>
                </a:lnTo>
                <a:lnTo>
                  <a:pt x="95278" y="76523"/>
                </a:lnTo>
                <a:lnTo>
                  <a:pt x="96855" y="80135"/>
                </a:lnTo>
                <a:lnTo>
                  <a:pt x="97908" y="84131"/>
                </a:lnTo>
                <a:lnTo>
                  <a:pt x="98610" y="88382"/>
                </a:lnTo>
                <a:lnTo>
                  <a:pt x="99870" y="92804"/>
                </a:lnTo>
                <a:lnTo>
                  <a:pt x="101505" y="97339"/>
                </a:lnTo>
                <a:lnTo>
                  <a:pt x="103388" y="101950"/>
                </a:lnTo>
                <a:lnTo>
                  <a:pt x="105438" y="106612"/>
                </a:lnTo>
                <a:lnTo>
                  <a:pt x="109831" y="116025"/>
                </a:lnTo>
                <a:lnTo>
                  <a:pt x="123849" y="144518"/>
                </a:lnTo>
                <a:lnTo>
                  <a:pt x="126223" y="148484"/>
                </a:lnTo>
                <a:lnTo>
                  <a:pt x="128597" y="151922"/>
                </a:lnTo>
                <a:lnTo>
                  <a:pt x="130975" y="155008"/>
                </a:lnTo>
                <a:lnTo>
                  <a:pt x="133354" y="158652"/>
                </a:lnTo>
                <a:lnTo>
                  <a:pt x="135734" y="162669"/>
                </a:lnTo>
                <a:lnTo>
                  <a:pt x="138115" y="166935"/>
                </a:lnTo>
                <a:lnTo>
                  <a:pt x="140494" y="170573"/>
                </a:lnTo>
                <a:lnTo>
                  <a:pt x="145256" y="176731"/>
                </a:lnTo>
                <a:lnTo>
                  <a:pt x="147901" y="182114"/>
                </a:lnTo>
                <a:lnTo>
                  <a:pt x="148607" y="184661"/>
                </a:lnTo>
                <a:lnTo>
                  <a:pt x="151507" y="189607"/>
                </a:lnTo>
                <a:lnTo>
                  <a:pt x="153392" y="192037"/>
                </a:lnTo>
                <a:lnTo>
                  <a:pt x="155486" y="196854"/>
                </a:lnTo>
                <a:lnTo>
                  <a:pt x="157152" y="204005"/>
                </a:lnTo>
                <a:lnTo>
                  <a:pt x="157160" y="204037"/>
                </a:lnTo>
                <a:lnTo>
                  <a:pt x="157160" y="204038"/>
                </a:lnTo>
                <a:lnTo>
                  <a:pt x="157161" y="204039"/>
                </a:lnTo>
                <a:lnTo>
                  <a:pt x="157161" y="2040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7" name="SMARTInkAnnotation110"/>
          <p:cNvSpPr/>
          <p:nvPr/>
        </p:nvSpPr>
        <p:spPr>
          <a:xfrm>
            <a:off x="8665368" y="1871662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3793" y="21431"/>
                </a:lnTo>
                <a:lnTo>
                  <a:pt x="4909" y="20638"/>
                </a:lnTo>
                <a:lnTo>
                  <a:pt x="5655" y="19315"/>
                </a:lnTo>
                <a:lnTo>
                  <a:pt x="6152" y="17639"/>
                </a:lnTo>
                <a:lnTo>
                  <a:pt x="7276" y="16522"/>
                </a:lnTo>
                <a:lnTo>
                  <a:pt x="8820" y="15777"/>
                </a:lnTo>
                <a:lnTo>
                  <a:pt x="10643" y="15281"/>
                </a:lnTo>
                <a:lnTo>
                  <a:pt x="14785" y="14729"/>
                </a:lnTo>
                <a:lnTo>
                  <a:pt x="17001" y="14582"/>
                </a:lnTo>
                <a:lnTo>
                  <a:pt x="25813" y="14418"/>
                </a:lnTo>
                <a:lnTo>
                  <a:pt x="31496" y="14375"/>
                </a:lnTo>
                <a:lnTo>
                  <a:pt x="36872" y="13552"/>
                </a:lnTo>
                <a:lnTo>
                  <a:pt x="42044" y="12210"/>
                </a:lnTo>
                <a:lnTo>
                  <a:pt x="47080" y="10521"/>
                </a:lnTo>
                <a:lnTo>
                  <a:pt x="52818" y="9395"/>
                </a:lnTo>
                <a:lnTo>
                  <a:pt x="59024" y="8645"/>
                </a:lnTo>
                <a:lnTo>
                  <a:pt x="65544" y="8144"/>
                </a:lnTo>
                <a:lnTo>
                  <a:pt x="71477" y="7811"/>
                </a:lnTo>
                <a:lnTo>
                  <a:pt x="82304" y="7440"/>
                </a:lnTo>
                <a:lnTo>
                  <a:pt x="87413" y="6548"/>
                </a:lnTo>
                <a:lnTo>
                  <a:pt x="92408" y="5159"/>
                </a:lnTo>
                <a:lnTo>
                  <a:pt x="97323" y="3439"/>
                </a:lnTo>
                <a:lnTo>
                  <a:pt x="102189" y="2293"/>
                </a:lnTo>
                <a:lnTo>
                  <a:pt x="107020" y="1529"/>
                </a:lnTo>
                <a:lnTo>
                  <a:pt x="111828" y="1019"/>
                </a:lnTo>
                <a:lnTo>
                  <a:pt x="116620" y="679"/>
                </a:lnTo>
                <a:lnTo>
                  <a:pt x="121404" y="453"/>
                </a:lnTo>
                <a:lnTo>
                  <a:pt x="133603" y="134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8" name="SMARTInkAnnotation111"/>
          <p:cNvSpPr/>
          <p:nvPr/>
        </p:nvSpPr>
        <p:spPr>
          <a:xfrm>
            <a:off x="378618" y="3207543"/>
            <a:ext cx="35720" cy="228601"/>
          </a:xfrm>
          <a:custGeom>
            <a:avLst/>
            <a:gdLst/>
            <a:ahLst/>
            <a:cxnLst/>
            <a:rect l="0" t="0" r="0" b="0"/>
            <a:pathLst>
              <a:path w="35720" h="228601">
                <a:moveTo>
                  <a:pt x="35719" y="0"/>
                </a:moveTo>
                <a:lnTo>
                  <a:pt x="28583" y="0"/>
                </a:lnTo>
                <a:lnTo>
                  <a:pt x="28575" y="34778"/>
                </a:lnTo>
                <a:lnTo>
                  <a:pt x="27781" y="38267"/>
                </a:lnTo>
                <a:lnTo>
                  <a:pt x="26459" y="41386"/>
                </a:lnTo>
                <a:lnTo>
                  <a:pt x="24783" y="44260"/>
                </a:lnTo>
                <a:lnTo>
                  <a:pt x="23666" y="53319"/>
                </a:lnTo>
                <a:lnTo>
                  <a:pt x="22921" y="66502"/>
                </a:lnTo>
                <a:lnTo>
                  <a:pt x="21726" y="112443"/>
                </a:lnTo>
                <a:lnTo>
                  <a:pt x="21519" y="131389"/>
                </a:lnTo>
                <a:lnTo>
                  <a:pt x="20696" y="136805"/>
                </a:lnTo>
                <a:lnTo>
                  <a:pt x="19354" y="142004"/>
                </a:lnTo>
                <a:lnTo>
                  <a:pt x="17665" y="147057"/>
                </a:lnTo>
                <a:lnTo>
                  <a:pt x="16539" y="152013"/>
                </a:lnTo>
                <a:lnTo>
                  <a:pt x="15789" y="156905"/>
                </a:lnTo>
                <a:lnTo>
                  <a:pt x="15288" y="161753"/>
                </a:lnTo>
                <a:lnTo>
                  <a:pt x="14955" y="166573"/>
                </a:lnTo>
                <a:lnTo>
                  <a:pt x="14732" y="171374"/>
                </a:lnTo>
                <a:lnTo>
                  <a:pt x="14584" y="176162"/>
                </a:lnTo>
                <a:lnTo>
                  <a:pt x="13692" y="180941"/>
                </a:lnTo>
                <a:lnTo>
                  <a:pt x="12303" y="185715"/>
                </a:lnTo>
                <a:lnTo>
                  <a:pt x="10583" y="190485"/>
                </a:lnTo>
                <a:lnTo>
                  <a:pt x="9437" y="194459"/>
                </a:lnTo>
                <a:lnTo>
                  <a:pt x="8673" y="197902"/>
                </a:lnTo>
                <a:lnTo>
                  <a:pt x="7823" y="203844"/>
                </a:lnTo>
                <a:lnTo>
                  <a:pt x="7446" y="209131"/>
                </a:lnTo>
                <a:lnTo>
                  <a:pt x="6552" y="211652"/>
                </a:lnTo>
                <a:lnTo>
                  <a:pt x="5162" y="214126"/>
                </a:lnTo>
                <a:lnTo>
                  <a:pt x="3441" y="216570"/>
                </a:lnTo>
                <a:lnTo>
                  <a:pt x="2294" y="218992"/>
                </a:lnTo>
                <a:lnTo>
                  <a:pt x="1530" y="221401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9" name="SMARTInkAnnotation112"/>
          <p:cNvSpPr/>
          <p:nvPr/>
        </p:nvSpPr>
        <p:spPr>
          <a:xfrm>
            <a:off x="543255" y="3171825"/>
            <a:ext cx="142546" cy="257077"/>
          </a:xfrm>
          <a:custGeom>
            <a:avLst/>
            <a:gdLst/>
            <a:ahLst/>
            <a:cxnLst/>
            <a:rect l="0" t="0" r="0" b="0"/>
            <a:pathLst>
              <a:path w="142546" h="257077">
                <a:moveTo>
                  <a:pt x="142545" y="50006"/>
                </a:moveTo>
                <a:lnTo>
                  <a:pt x="135695" y="43156"/>
                </a:lnTo>
                <a:lnTo>
                  <a:pt x="135408" y="36020"/>
                </a:lnTo>
                <a:lnTo>
                  <a:pt x="131611" y="35808"/>
                </a:lnTo>
                <a:lnTo>
                  <a:pt x="130493" y="34984"/>
                </a:lnTo>
                <a:lnTo>
                  <a:pt x="129748" y="33642"/>
                </a:lnTo>
                <a:lnTo>
                  <a:pt x="128551" y="29576"/>
                </a:lnTo>
                <a:lnTo>
                  <a:pt x="127660" y="29242"/>
                </a:lnTo>
                <a:lnTo>
                  <a:pt x="124552" y="28871"/>
                </a:lnTo>
                <a:lnTo>
                  <a:pt x="123406" y="27979"/>
                </a:lnTo>
                <a:lnTo>
                  <a:pt x="122642" y="26590"/>
                </a:lnTo>
                <a:lnTo>
                  <a:pt x="121415" y="22450"/>
                </a:lnTo>
                <a:lnTo>
                  <a:pt x="117410" y="17940"/>
                </a:lnTo>
                <a:lnTo>
                  <a:pt x="115470" y="16723"/>
                </a:lnTo>
                <a:lnTo>
                  <a:pt x="111197" y="15369"/>
                </a:lnTo>
                <a:lnTo>
                  <a:pt x="108946" y="15009"/>
                </a:lnTo>
                <a:lnTo>
                  <a:pt x="106652" y="14768"/>
                </a:lnTo>
                <a:lnTo>
                  <a:pt x="104329" y="14608"/>
                </a:lnTo>
                <a:lnTo>
                  <a:pt x="102780" y="13707"/>
                </a:lnTo>
                <a:lnTo>
                  <a:pt x="101747" y="12313"/>
                </a:lnTo>
                <a:lnTo>
                  <a:pt x="101059" y="10590"/>
                </a:lnTo>
                <a:lnTo>
                  <a:pt x="99806" y="9441"/>
                </a:lnTo>
                <a:lnTo>
                  <a:pt x="98177" y="8675"/>
                </a:lnTo>
                <a:lnTo>
                  <a:pt x="96298" y="8165"/>
                </a:lnTo>
                <a:lnTo>
                  <a:pt x="95044" y="7030"/>
                </a:lnTo>
                <a:lnTo>
                  <a:pt x="94209" y="5481"/>
                </a:lnTo>
                <a:lnTo>
                  <a:pt x="93652" y="3654"/>
                </a:lnTo>
                <a:lnTo>
                  <a:pt x="92487" y="2436"/>
                </a:lnTo>
                <a:lnTo>
                  <a:pt x="90917" y="1624"/>
                </a:lnTo>
                <a:lnTo>
                  <a:pt x="86485" y="321"/>
                </a:lnTo>
                <a:lnTo>
                  <a:pt x="83763" y="142"/>
                </a:lnTo>
                <a:lnTo>
                  <a:pt x="79907" y="63"/>
                </a:lnTo>
                <a:lnTo>
                  <a:pt x="60581" y="0"/>
                </a:lnTo>
                <a:lnTo>
                  <a:pt x="58533" y="794"/>
                </a:lnTo>
                <a:lnTo>
                  <a:pt x="54142" y="3792"/>
                </a:lnTo>
                <a:lnTo>
                  <a:pt x="50999" y="6150"/>
                </a:lnTo>
                <a:lnTo>
                  <a:pt x="48970" y="7275"/>
                </a:lnTo>
                <a:lnTo>
                  <a:pt x="42483" y="10642"/>
                </a:lnTo>
                <a:lnTo>
                  <a:pt x="40118" y="12651"/>
                </a:lnTo>
                <a:lnTo>
                  <a:pt x="38542" y="14784"/>
                </a:lnTo>
                <a:lnTo>
                  <a:pt x="35996" y="19270"/>
                </a:lnTo>
                <a:lnTo>
                  <a:pt x="32219" y="23910"/>
                </a:lnTo>
                <a:lnTo>
                  <a:pt x="27894" y="28618"/>
                </a:lnTo>
                <a:lnTo>
                  <a:pt x="20997" y="35731"/>
                </a:lnTo>
                <a:lnTo>
                  <a:pt x="11555" y="45246"/>
                </a:lnTo>
                <a:lnTo>
                  <a:pt x="9974" y="47626"/>
                </a:lnTo>
                <a:lnTo>
                  <a:pt x="6956" y="54769"/>
                </a:lnTo>
                <a:lnTo>
                  <a:pt x="3437" y="59531"/>
                </a:lnTo>
                <a:lnTo>
                  <a:pt x="1344" y="64294"/>
                </a:lnTo>
                <a:lnTo>
                  <a:pt x="166" y="71437"/>
                </a:lnTo>
                <a:lnTo>
                  <a:pt x="0" y="73819"/>
                </a:lnTo>
                <a:lnTo>
                  <a:pt x="684" y="76200"/>
                </a:lnTo>
                <a:lnTo>
                  <a:pt x="4644" y="83343"/>
                </a:lnTo>
                <a:lnTo>
                  <a:pt x="5849" y="88106"/>
                </a:lnTo>
                <a:lnTo>
                  <a:pt x="6964" y="89694"/>
                </a:lnTo>
                <a:lnTo>
                  <a:pt x="8502" y="90752"/>
                </a:lnTo>
                <a:lnTo>
                  <a:pt x="10320" y="91457"/>
                </a:lnTo>
                <a:lnTo>
                  <a:pt x="11532" y="92721"/>
                </a:lnTo>
                <a:lnTo>
                  <a:pt x="12341" y="94358"/>
                </a:lnTo>
                <a:lnTo>
                  <a:pt x="12879" y="96242"/>
                </a:lnTo>
                <a:lnTo>
                  <a:pt x="14032" y="97499"/>
                </a:lnTo>
                <a:lnTo>
                  <a:pt x="15595" y="98337"/>
                </a:lnTo>
                <a:lnTo>
                  <a:pt x="17430" y="98895"/>
                </a:lnTo>
                <a:lnTo>
                  <a:pt x="21586" y="101632"/>
                </a:lnTo>
                <a:lnTo>
                  <a:pt x="23806" y="103474"/>
                </a:lnTo>
                <a:lnTo>
                  <a:pt x="26079" y="104701"/>
                </a:lnTo>
                <a:lnTo>
                  <a:pt x="28388" y="105519"/>
                </a:lnTo>
                <a:lnTo>
                  <a:pt x="30722" y="106065"/>
                </a:lnTo>
                <a:lnTo>
                  <a:pt x="33071" y="105635"/>
                </a:lnTo>
                <a:lnTo>
                  <a:pt x="35431" y="104554"/>
                </a:lnTo>
                <a:lnTo>
                  <a:pt x="37798" y="103040"/>
                </a:lnTo>
                <a:lnTo>
                  <a:pt x="40170" y="102031"/>
                </a:lnTo>
                <a:lnTo>
                  <a:pt x="42545" y="101358"/>
                </a:lnTo>
                <a:lnTo>
                  <a:pt x="44922" y="100910"/>
                </a:lnTo>
                <a:lnTo>
                  <a:pt x="47300" y="100610"/>
                </a:lnTo>
                <a:lnTo>
                  <a:pt x="49679" y="100411"/>
                </a:lnTo>
                <a:lnTo>
                  <a:pt x="52059" y="100278"/>
                </a:lnTo>
                <a:lnTo>
                  <a:pt x="54440" y="99396"/>
                </a:lnTo>
                <a:lnTo>
                  <a:pt x="56821" y="98014"/>
                </a:lnTo>
                <a:lnTo>
                  <a:pt x="59201" y="96299"/>
                </a:lnTo>
                <a:lnTo>
                  <a:pt x="65551" y="89599"/>
                </a:lnTo>
                <a:lnTo>
                  <a:pt x="104242" y="46322"/>
                </a:lnTo>
                <a:lnTo>
                  <a:pt x="108278" y="42788"/>
                </a:lnTo>
                <a:lnTo>
                  <a:pt x="111763" y="40431"/>
                </a:lnTo>
                <a:lnTo>
                  <a:pt x="114880" y="38860"/>
                </a:lnTo>
                <a:lnTo>
                  <a:pt x="116958" y="37019"/>
                </a:lnTo>
                <a:lnTo>
                  <a:pt x="118343" y="34998"/>
                </a:lnTo>
                <a:lnTo>
                  <a:pt x="119266" y="32857"/>
                </a:lnTo>
                <a:lnTo>
                  <a:pt x="120676" y="31430"/>
                </a:lnTo>
                <a:lnTo>
                  <a:pt x="122409" y="30478"/>
                </a:lnTo>
                <a:lnTo>
                  <a:pt x="127102" y="28951"/>
                </a:lnTo>
                <a:lnTo>
                  <a:pt x="126693" y="28825"/>
                </a:lnTo>
                <a:lnTo>
                  <a:pt x="122451" y="28624"/>
                </a:lnTo>
                <a:lnTo>
                  <a:pt x="121377" y="28585"/>
                </a:lnTo>
                <a:lnTo>
                  <a:pt x="121148" y="36347"/>
                </a:lnTo>
                <a:lnTo>
                  <a:pt x="121115" y="56216"/>
                </a:lnTo>
                <a:lnTo>
                  <a:pt x="120321" y="59702"/>
                </a:lnTo>
                <a:lnTo>
                  <a:pt x="117322" y="65693"/>
                </a:lnTo>
                <a:lnTo>
                  <a:pt x="115459" y="73117"/>
                </a:lnTo>
                <a:lnTo>
                  <a:pt x="114963" y="77320"/>
                </a:lnTo>
                <a:lnTo>
                  <a:pt x="114632" y="82503"/>
                </a:lnTo>
                <a:lnTo>
                  <a:pt x="114411" y="88339"/>
                </a:lnTo>
                <a:lnTo>
                  <a:pt x="114100" y="105814"/>
                </a:lnTo>
                <a:lnTo>
                  <a:pt x="114057" y="111024"/>
                </a:lnTo>
                <a:lnTo>
                  <a:pt x="113234" y="116085"/>
                </a:lnTo>
                <a:lnTo>
                  <a:pt x="111892" y="121046"/>
                </a:lnTo>
                <a:lnTo>
                  <a:pt x="110203" y="125941"/>
                </a:lnTo>
                <a:lnTo>
                  <a:pt x="109077" y="131585"/>
                </a:lnTo>
                <a:lnTo>
                  <a:pt x="108327" y="137730"/>
                </a:lnTo>
                <a:lnTo>
                  <a:pt x="107826" y="144207"/>
                </a:lnTo>
                <a:lnTo>
                  <a:pt x="108287" y="150113"/>
                </a:lnTo>
                <a:lnTo>
                  <a:pt x="109387" y="155638"/>
                </a:lnTo>
                <a:lnTo>
                  <a:pt x="110915" y="160908"/>
                </a:lnTo>
                <a:lnTo>
                  <a:pt x="111933" y="166010"/>
                </a:lnTo>
                <a:lnTo>
                  <a:pt x="112612" y="170998"/>
                </a:lnTo>
                <a:lnTo>
                  <a:pt x="113064" y="175911"/>
                </a:lnTo>
                <a:lnTo>
                  <a:pt x="113366" y="180774"/>
                </a:lnTo>
                <a:lnTo>
                  <a:pt x="113701" y="190411"/>
                </a:lnTo>
                <a:lnTo>
                  <a:pt x="113917" y="209532"/>
                </a:lnTo>
                <a:lnTo>
                  <a:pt x="113967" y="237706"/>
                </a:lnTo>
                <a:lnTo>
                  <a:pt x="114762" y="240227"/>
                </a:lnTo>
                <a:lnTo>
                  <a:pt x="118879" y="246773"/>
                </a:lnTo>
                <a:lnTo>
                  <a:pt x="120120" y="248583"/>
                </a:lnTo>
                <a:lnTo>
                  <a:pt x="120672" y="251504"/>
                </a:lnTo>
                <a:lnTo>
                  <a:pt x="121106" y="257076"/>
                </a:lnTo>
                <a:lnTo>
                  <a:pt x="121113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0" name="SMARTInkAnnotation113"/>
          <p:cNvSpPr/>
          <p:nvPr/>
        </p:nvSpPr>
        <p:spPr>
          <a:xfrm>
            <a:off x="757541" y="3200487"/>
            <a:ext cx="142569" cy="199939"/>
          </a:xfrm>
          <a:custGeom>
            <a:avLst/>
            <a:gdLst/>
            <a:ahLst/>
            <a:cxnLst/>
            <a:rect l="0" t="0" r="0" b="0"/>
            <a:pathLst>
              <a:path w="142569" h="199939">
                <a:moveTo>
                  <a:pt x="28271" y="7056"/>
                </a:moveTo>
                <a:lnTo>
                  <a:pt x="28271" y="0"/>
                </a:lnTo>
                <a:lnTo>
                  <a:pt x="28271" y="11315"/>
                </a:lnTo>
                <a:lnTo>
                  <a:pt x="27477" y="15452"/>
                </a:lnTo>
                <a:lnTo>
                  <a:pt x="26154" y="19003"/>
                </a:lnTo>
                <a:lnTo>
                  <a:pt x="24479" y="22165"/>
                </a:lnTo>
                <a:lnTo>
                  <a:pt x="23362" y="25860"/>
                </a:lnTo>
                <a:lnTo>
                  <a:pt x="22617" y="29911"/>
                </a:lnTo>
                <a:lnTo>
                  <a:pt x="22120" y="34199"/>
                </a:lnTo>
                <a:lnTo>
                  <a:pt x="20996" y="38645"/>
                </a:lnTo>
                <a:lnTo>
                  <a:pt x="19452" y="43196"/>
                </a:lnTo>
                <a:lnTo>
                  <a:pt x="17629" y="47819"/>
                </a:lnTo>
                <a:lnTo>
                  <a:pt x="15620" y="52488"/>
                </a:lnTo>
                <a:lnTo>
                  <a:pt x="11271" y="61908"/>
                </a:lnTo>
                <a:lnTo>
                  <a:pt x="9794" y="65849"/>
                </a:lnTo>
                <a:lnTo>
                  <a:pt x="8809" y="69271"/>
                </a:lnTo>
                <a:lnTo>
                  <a:pt x="8153" y="72345"/>
                </a:lnTo>
                <a:lnTo>
                  <a:pt x="7715" y="75982"/>
                </a:lnTo>
                <a:lnTo>
                  <a:pt x="7423" y="79994"/>
                </a:lnTo>
                <a:lnTo>
                  <a:pt x="7229" y="84257"/>
                </a:lnTo>
                <a:lnTo>
                  <a:pt x="6305" y="88686"/>
                </a:lnTo>
                <a:lnTo>
                  <a:pt x="4896" y="93226"/>
                </a:lnTo>
                <a:lnTo>
                  <a:pt x="3163" y="97840"/>
                </a:lnTo>
                <a:lnTo>
                  <a:pt x="2007" y="102504"/>
                </a:lnTo>
                <a:lnTo>
                  <a:pt x="1237" y="107201"/>
                </a:lnTo>
                <a:lnTo>
                  <a:pt x="723" y="111919"/>
                </a:lnTo>
                <a:lnTo>
                  <a:pt x="381" y="115859"/>
                </a:lnTo>
                <a:lnTo>
                  <a:pt x="153" y="119278"/>
                </a:lnTo>
                <a:lnTo>
                  <a:pt x="0" y="122352"/>
                </a:lnTo>
                <a:lnTo>
                  <a:pt x="693" y="125989"/>
                </a:lnTo>
                <a:lnTo>
                  <a:pt x="1948" y="130001"/>
                </a:lnTo>
                <a:lnTo>
                  <a:pt x="3579" y="134264"/>
                </a:lnTo>
                <a:lnTo>
                  <a:pt x="4666" y="137898"/>
                </a:lnTo>
                <a:lnTo>
                  <a:pt x="5873" y="144054"/>
                </a:lnTo>
                <a:lnTo>
                  <a:pt x="6989" y="147601"/>
                </a:lnTo>
                <a:lnTo>
                  <a:pt x="8527" y="151553"/>
                </a:lnTo>
                <a:lnTo>
                  <a:pt x="10346" y="155775"/>
                </a:lnTo>
                <a:lnTo>
                  <a:pt x="12352" y="159383"/>
                </a:lnTo>
                <a:lnTo>
                  <a:pt x="16698" y="165509"/>
                </a:lnTo>
                <a:lnTo>
                  <a:pt x="18968" y="168254"/>
                </a:lnTo>
                <a:lnTo>
                  <a:pt x="21275" y="170878"/>
                </a:lnTo>
                <a:lnTo>
                  <a:pt x="23607" y="173421"/>
                </a:lnTo>
                <a:lnTo>
                  <a:pt x="28315" y="178363"/>
                </a:lnTo>
                <a:lnTo>
                  <a:pt x="37805" y="188003"/>
                </a:lnTo>
                <a:lnTo>
                  <a:pt x="40977" y="189600"/>
                </a:lnTo>
                <a:lnTo>
                  <a:pt x="44679" y="190664"/>
                </a:lnTo>
                <a:lnTo>
                  <a:pt x="48735" y="191374"/>
                </a:lnTo>
                <a:lnTo>
                  <a:pt x="52232" y="191848"/>
                </a:lnTo>
                <a:lnTo>
                  <a:pt x="55358" y="192163"/>
                </a:lnTo>
                <a:lnTo>
                  <a:pt x="58235" y="192373"/>
                </a:lnTo>
                <a:lnTo>
                  <a:pt x="61741" y="192514"/>
                </a:lnTo>
                <a:lnTo>
                  <a:pt x="69869" y="192669"/>
                </a:lnTo>
                <a:lnTo>
                  <a:pt x="73466" y="191917"/>
                </a:lnTo>
                <a:lnTo>
                  <a:pt x="76657" y="190622"/>
                </a:lnTo>
                <a:lnTo>
                  <a:pt x="79578" y="188965"/>
                </a:lnTo>
                <a:lnTo>
                  <a:pt x="83113" y="187860"/>
                </a:lnTo>
                <a:lnTo>
                  <a:pt x="87058" y="187123"/>
                </a:lnTo>
                <a:lnTo>
                  <a:pt x="91275" y="186632"/>
                </a:lnTo>
                <a:lnTo>
                  <a:pt x="94880" y="185511"/>
                </a:lnTo>
                <a:lnTo>
                  <a:pt x="98077" y="183970"/>
                </a:lnTo>
                <a:lnTo>
                  <a:pt x="101002" y="182149"/>
                </a:lnTo>
                <a:lnTo>
                  <a:pt x="103746" y="180141"/>
                </a:lnTo>
                <a:lnTo>
                  <a:pt x="106369" y="178009"/>
                </a:lnTo>
                <a:lnTo>
                  <a:pt x="108911" y="175793"/>
                </a:lnTo>
                <a:lnTo>
                  <a:pt x="112194" y="172729"/>
                </a:lnTo>
                <a:lnTo>
                  <a:pt x="126752" y="158521"/>
                </a:lnTo>
                <a:lnTo>
                  <a:pt x="137506" y="147836"/>
                </a:lnTo>
                <a:lnTo>
                  <a:pt x="139194" y="144566"/>
                </a:lnTo>
                <a:lnTo>
                  <a:pt x="140320" y="140798"/>
                </a:lnTo>
                <a:lnTo>
                  <a:pt x="141070" y="136699"/>
                </a:lnTo>
                <a:lnTo>
                  <a:pt x="141571" y="133172"/>
                </a:lnTo>
                <a:lnTo>
                  <a:pt x="142126" y="127137"/>
                </a:lnTo>
                <a:lnTo>
                  <a:pt x="142373" y="121809"/>
                </a:lnTo>
                <a:lnTo>
                  <a:pt x="142512" y="114347"/>
                </a:lnTo>
                <a:lnTo>
                  <a:pt x="142568" y="103702"/>
                </a:lnTo>
                <a:lnTo>
                  <a:pt x="141775" y="102443"/>
                </a:lnTo>
                <a:lnTo>
                  <a:pt x="140453" y="101604"/>
                </a:lnTo>
                <a:lnTo>
                  <a:pt x="136867" y="100671"/>
                </a:lnTo>
                <a:lnTo>
                  <a:pt x="132628" y="100257"/>
                </a:lnTo>
                <a:lnTo>
                  <a:pt x="129592" y="100146"/>
                </a:lnTo>
                <a:lnTo>
                  <a:pt x="117735" y="99990"/>
                </a:lnTo>
                <a:lnTo>
                  <a:pt x="108779" y="99954"/>
                </a:lnTo>
                <a:lnTo>
                  <a:pt x="104962" y="100739"/>
                </a:lnTo>
                <a:lnTo>
                  <a:pt x="101623" y="102055"/>
                </a:lnTo>
                <a:lnTo>
                  <a:pt x="98604" y="103726"/>
                </a:lnTo>
                <a:lnTo>
                  <a:pt x="95003" y="106428"/>
                </a:lnTo>
                <a:lnTo>
                  <a:pt x="91015" y="109817"/>
                </a:lnTo>
                <a:lnTo>
                  <a:pt x="86769" y="113663"/>
                </a:lnTo>
                <a:lnTo>
                  <a:pt x="82351" y="117021"/>
                </a:lnTo>
                <a:lnTo>
                  <a:pt x="77818" y="120054"/>
                </a:lnTo>
                <a:lnTo>
                  <a:pt x="73209" y="122869"/>
                </a:lnTo>
                <a:lnTo>
                  <a:pt x="69342" y="125540"/>
                </a:lnTo>
                <a:lnTo>
                  <a:pt x="65971" y="128114"/>
                </a:lnTo>
                <a:lnTo>
                  <a:pt x="62929" y="130624"/>
                </a:lnTo>
                <a:lnTo>
                  <a:pt x="59314" y="133885"/>
                </a:lnTo>
                <a:lnTo>
                  <a:pt x="51064" y="141741"/>
                </a:lnTo>
                <a:lnTo>
                  <a:pt x="41286" y="151297"/>
                </a:lnTo>
                <a:lnTo>
                  <a:pt x="39329" y="154017"/>
                </a:lnTo>
                <a:lnTo>
                  <a:pt x="37154" y="159155"/>
                </a:lnTo>
                <a:lnTo>
                  <a:pt x="35781" y="162430"/>
                </a:lnTo>
                <a:lnTo>
                  <a:pt x="34071" y="166202"/>
                </a:lnTo>
                <a:lnTo>
                  <a:pt x="32138" y="170303"/>
                </a:lnTo>
                <a:lnTo>
                  <a:pt x="30849" y="173831"/>
                </a:lnTo>
                <a:lnTo>
                  <a:pt x="29417" y="179868"/>
                </a:lnTo>
                <a:lnTo>
                  <a:pt x="26664" y="185197"/>
                </a:lnTo>
                <a:lnTo>
                  <a:pt x="24818" y="187729"/>
                </a:lnTo>
                <a:lnTo>
                  <a:pt x="24382" y="189418"/>
                </a:lnTo>
                <a:lnTo>
                  <a:pt x="24884" y="190543"/>
                </a:lnTo>
                <a:lnTo>
                  <a:pt x="27602" y="192349"/>
                </a:lnTo>
                <a:lnTo>
                  <a:pt x="31865" y="196454"/>
                </a:lnTo>
                <a:lnTo>
                  <a:pt x="33842" y="197616"/>
                </a:lnTo>
                <a:lnTo>
                  <a:pt x="38156" y="198906"/>
                </a:lnTo>
                <a:lnTo>
                  <a:pt x="42559" y="1999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1" name="SMARTInkAnnotation114"/>
          <p:cNvSpPr/>
          <p:nvPr/>
        </p:nvSpPr>
        <p:spPr>
          <a:xfrm>
            <a:off x="957270" y="3214687"/>
            <a:ext cx="138892" cy="163188"/>
          </a:xfrm>
          <a:custGeom>
            <a:avLst/>
            <a:gdLst/>
            <a:ahLst/>
            <a:cxnLst/>
            <a:rect l="0" t="0" r="0" b="0"/>
            <a:pathLst>
              <a:path w="138892" h="163188">
                <a:moveTo>
                  <a:pt x="49998" y="0"/>
                </a:moveTo>
                <a:lnTo>
                  <a:pt x="36730" y="0"/>
                </a:lnTo>
                <a:lnTo>
                  <a:pt x="34047" y="2117"/>
                </a:lnTo>
                <a:lnTo>
                  <a:pt x="32220" y="3792"/>
                </a:lnTo>
                <a:lnTo>
                  <a:pt x="31002" y="5703"/>
                </a:lnTo>
                <a:lnTo>
                  <a:pt x="28495" y="12979"/>
                </a:lnTo>
                <a:lnTo>
                  <a:pt x="26931" y="16590"/>
                </a:lnTo>
                <a:lnTo>
                  <a:pt x="25095" y="20585"/>
                </a:lnTo>
                <a:lnTo>
                  <a:pt x="23078" y="24042"/>
                </a:lnTo>
                <a:lnTo>
                  <a:pt x="20939" y="27141"/>
                </a:lnTo>
                <a:lnTo>
                  <a:pt x="18719" y="30000"/>
                </a:lnTo>
                <a:lnTo>
                  <a:pt x="17239" y="33494"/>
                </a:lnTo>
                <a:lnTo>
                  <a:pt x="16253" y="37411"/>
                </a:lnTo>
                <a:lnTo>
                  <a:pt x="15595" y="41609"/>
                </a:lnTo>
                <a:lnTo>
                  <a:pt x="14363" y="45202"/>
                </a:lnTo>
                <a:lnTo>
                  <a:pt x="12748" y="48391"/>
                </a:lnTo>
                <a:lnTo>
                  <a:pt x="10877" y="51311"/>
                </a:lnTo>
                <a:lnTo>
                  <a:pt x="9630" y="54844"/>
                </a:lnTo>
                <a:lnTo>
                  <a:pt x="8798" y="58788"/>
                </a:lnTo>
                <a:lnTo>
                  <a:pt x="8244" y="63004"/>
                </a:lnTo>
                <a:lnTo>
                  <a:pt x="7081" y="67403"/>
                </a:lnTo>
                <a:lnTo>
                  <a:pt x="5512" y="71923"/>
                </a:lnTo>
                <a:lnTo>
                  <a:pt x="3672" y="76524"/>
                </a:lnTo>
                <a:lnTo>
                  <a:pt x="2445" y="81178"/>
                </a:lnTo>
                <a:lnTo>
                  <a:pt x="1627" y="85869"/>
                </a:lnTo>
                <a:lnTo>
                  <a:pt x="1082" y="90583"/>
                </a:lnTo>
                <a:lnTo>
                  <a:pt x="719" y="95314"/>
                </a:lnTo>
                <a:lnTo>
                  <a:pt x="477" y="100055"/>
                </a:lnTo>
                <a:lnTo>
                  <a:pt x="135" y="112196"/>
                </a:lnTo>
                <a:lnTo>
                  <a:pt x="0" y="136996"/>
                </a:lnTo>
                <a:lnTo>
                  <a:pt x="791" y="139750"/>
                </a:lnTo>
                <a:lnTo>
                  <a:pt x="2112" y="142379"/>
                </a:lnTo>
                <a:lnTo>
                  <a:pt x="5697" y="147417"/>
                </a:lnTo>
                <a:lnTo>
                  <a:pt x="9936" y="152302"/>
                </a:lnTo>
                <a:lnTo>
                  <a:pt x="12177" y="153922"/>
                </a:lnTo>
                <a:lnTo>
                  <a:pt x="14466" y="155003"/>
                </a:lnTo>
                <a:lnTo>
                  <a:pt x="16785" y="155723"/>
                </a:lnTo>
                <a:lnTo>
                  <a:pt x="19125" y="156996"/>
                </a:lnTo>
                <a:lnTo>
                  <a:pt x="21478" y="158639"/>
                </a:lnTo>
                <a:lnTo>
                  <a:pt x="23841" y="160528"/>
                </a:lnTo>
                <a:lnTo>
                  <a:pt x="26210" y="161788"/>
                </a:lnTo>
                <a:lnTo>
                  <a:pt x="28583" y="162627"/>
                </a:lnTo>
                <a:lnTo>
                  <a:pt x="30959" y="163187"/>
                </a:lnTo>
                <a:lnTo>
                  <a:pt x="33337" y="162766"/>
                </a:lnTo>
                <a:lnTo>
                  <a:pt x="35716" y="161692"/>
                </a:lnTo>
                <a:lnTo>
                  <a:pt x="38095" y="160182"/>
                </a:lnTo>
                <a:lnTo>
                  <a:pt x="41269" y="159176"/>
                </a:lnTo>
                <a:lnTo>
                  <a:pt x="44973" y="158505"/>
                </a:lnTo>
                <a:lnTo>
                  <a:pt x="49029" y="158057"/>
                </a:lnTo>
                <a:lnTo>
                  <a:pt x="53321" y="156965"/>
                </a:lnTo>
                <a:lnTo>
                  <a:pt x="57770" y="155444"/>
                </a:lnTo>
                <a:lnTo>
                  <a:pt x="62323" y="153635"/>
                </a:lnTo>
                <a:lnTo>
                  <a:pt x="66152" y="151636"/>
                </a:lnTo>
                <a:lnTo>
                  <a:pt x="69499" y="149509"/>
                </a:lnTo>
                <a:lnTo>
                  <a:pt x="72524" y="147298"/>
                </a:lnTo>
                <a:lnTo>
                  <a:pt x="76128" y="145030"/>
                </a:lnTo>
                <a:lnTo>
                  <a:pt x="80118" y="142724"/>
                </a:lnTo>
                <a:lnTo>
                  <a:pt x="84365" y="140393"/>
                </a:lnTo>
                <a:lnTo>
                  <a:pt x="88785" y="137252"/>
                </a:lnTo>
                <a:lnTo>
                  <a:pt x="93318" y="133570"/>
                </a:lnTo>
                <a:lnTo>
                  <a:pt x="101795" y="126040"/>
                </a:lnTo>
                <a:lnTo>
                  <a:pt x="108209" y="120047"/>
                </a:lnTo>
                <a:lnTo>
                  <a:pt x="111030" y="116544"/>
                </a:lnTo>
                <a:lnTo>
                  <a:pt x="113705" y="112621"/>
                </a:lnTo>
                <a:lnTo>
                  <a:pt x="116282" y="108418"/>
                </a:lnTo>
                <a:lnTo>
                  <a:pt x="118794" y="104029"/>
                </a:lnTo>
                <a:lnTo>
                  <a:pt x="123701" y="94918"/>
                </a:lnTo>
                <a:lnTo>
                  <a:pt x="138094" y="66646"/>
                </a:lnTo>
                <a:lnTo>
                  <a:pt x="138891" y="62687"/>
                </a:lnTo>
                <a:lnTo>
                  <a:pt x="138629" y="59254"/>
                </a:lnTo>
                <a:lnTo>
                  <a:pt x="137661" y="56171"/>
                </a:lnTo>
                <a:lnTo>
                  <a:pt x="137015" y="53323"/>
                </a:lnTo>
                <a:lnTo>
                  <a:pt x="136584" y="50630"/>
                </a:lnTo>
                <a:lnTo>
                  <a:pt x="136297" y="48040"/>
                </a:lnTo>
                <a:lnTo>
                  <a:pt x="135312" y="44727"/>
                </a:lnTo>
                <a:lnTo>
                  <a:pt x="133862" y="40931"/>
                </a:lnTo>
                <a:lnTo>
                  <a:pt x="132101" y="36812"/>
                </a:lnTo>
                <a:lnTo>
                  <a:pt x="125371" y="31685"/>
                </a:lnTo>
                <a:lnTo>
                  <a:pt x="115328" y="25886"/>
                </a:lnTo>
                <a:lnTo>
                  <a:pt x="103076" y="19639"/>
                </a:lnTo>
                <a:lnTo>
                  <a:pt x="94115" y="15474"/>
                </a:lnTo>
                <a:lnTo>
                  <a:pt x="87347" y="12697"/>
                </a:lnTo>
                <a:lnTo>
                  <a:pt x="82041" y="10846"/>
                </a:lnTo>
                <a:lnTo>
                  <a:pt x="76916" y="9612"/>
                </a:lnTo>
                <a:lnTo>
                  <a:pt x="71912" y="8789"/>
                </a:lnTo>
                <a:lnTo>
                  <a:pt x="66989" y="8241"/>
                </a:lnTo>
                <a:lnTo>
                  <a:pt x="62119" y="8669"/>
                </a:lnTo>
                <a:lnTo>
                  <a:pt x="57285" y="9748"/>
                </a:lnTo>
                <a:lnTo>
                  <a:pt x="52475" y="11261"/>
                </a:lnTo>
                <a:lnTo>
                  <a:pt x="48474" y="12270"/>
                </a:lnTo>
                <a:lnTo>
                  <a:pt x="45013" y="12943"/>
                </a:lnTo>
                <a:lnTo>
                  <a:pt x="41913" y="13391"/>
                </a:lnTo>
                <a:lnTo>
                  <a:pt x="38258" y="13690"/>
                </a:lnTo>
                <a:lnTo>
                  <a:pt x="34234" y="13889"/>
                </a:lnTo>
                <a:lnTo>
                  <a:pt x="23102" y="14170"/>
                </a:lnTo>
                <a:lnTo>
                  <a:pt x="14796" y="14281"/>
                </a:lnTo>
                <a:lnTo>
                  <a:pt x="10640" y="18078"/>
                </a:lnTo>
                <a:lnTo>
                  <a:pt x="10266" y="19196"/>
                </a:lnTo>
                <a:lnTo>
                  <a:pt x="10810" y="19941"/>
                </a:lnTo>
                <a:lnTo>
                  <a:pt x="14280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2" name="SMARTInkAnnotation115"/>
          <p:cNvSpPr/>
          <p:nvPr/>
        </p:nvSpPr>
        <p:spPr>
          <a:xfrm>
            <a:off x="1157296" y="3186237"/>
            <a:ext cx="170323" cy="177353"/>
          </a:xfrm>
          <a:custGeom>
            <a:avLst/>
            <a:gdLst/>
            <a:ahLst/>
            <a:cxnLst/>
            <a:rect l="0" t="0" r="0" b="0"/>
            <a:pathLst>
              <a:path w="170323" h="177353">
                <a:moveTo>
                  <a:pt x="49997" y="14163"/>
                </a:moveTo>
                <a:lnTo>
                  <a:pt x="42879" y="14163"/>
                </a:lnTo>
                <a:lnTo>
                  <a:pt x="42861" y="17955"/>
                </a:lnTo>
                <a:lnTo>
                  <a:pt x="42065" y="19072"/>
                </a:lnTo>
                <a:lnTo>
                  <a:pt x="40740" y="19817"/>
                </a:lnTo>
                <a:lnTo>
                  <a:pt x="39064" y="20313"/>
                </a:lnTo>
                <a:lnTo>
                  <a:pt x="35084" y="22982"/>
                </a:lnTo>
                <a:lnTo>
                  <a:pt x="30669" y="26813"/>
                </a:lnTo>
                <a:lnTo>
                  <a:pt x="26061" y="31162"/>
                </a:lnTo>
                <a:lnTo>
                  <a:pt x="11886" y="45148"/>
                </a:lnTo>
                <a:lnTo>
                  <a:pt x="10303" y="47519"/>
                </a:lnTo>
                <a:lnTo>
                  <a:pt x="8543" y="52271"/>
                </a:lnTo>
                <a:lnTo>
                  <a:pt x="5644" y="57029"/>
                </a:lnTo>
                <a:lnTo>
                  <a:pt x="3760" y="59409"/>
                </a:lnTo>
                <a:lnTo>
                  <a:pt x="2503" y="62583"/>
                </a:lnTo>
                <a:lnTo>
                  <a:pt x="1666" y="66287"/>
                </a:lnTo>
                <a:lnTo>
                  <a:pt x="1108" y="70343"/>
                </a:lnTo>
                <a:lnTo>
                  <a:pt x="735" y="73841"/>
                </a:lnTo>
                <a:lnTo>
                  <a:pt x="487" y="76967"/>
                </a:lnTo>
                <a:lnTo>
                  <a:pt x="322" y="79845"/>
                </a:lnTo>
                <a:lnTo>
                  <a:pt x="138" y="87275"/>
                </a:lnTo>
                <a:lnTo>
                  <a:pt x="0" y="115244"/>
                </a:lnTo>
                <a:lnTo>
                  <a:pt x="790" y="118856"/>
                </a:lnTo>
                <a:lnTo>
                  <a:pt x="2112" y="122852"/>
                </a:lnTo>
                <a:lnTo>
                  <a:pt x="3786" y="127103"/>
                </a:lnTo>
                <a:lnTo>
                  <a:pt x="4902" y="130731"/>
                </a:lnTo>
                <a:lnTo>
                  <a:pt x="5646" y="133944"/>
                </a:lnTo>
                <a:lnTo>
                  <a:pt x="6142" y="136879"/>
                </a:lnTo>
                <a:lnTo>
                  <a:pt x="8810" y="142258"/>
                </a:lnTo>
                <a:lnTo>
                  <a:pt x="12642" y="147294"/>
                </a:lnTo>
                <a:lnTo>
                  <a:pt x="16991" y="152178"/>
                </a:lnTo>
                <a:lnTo>
                  <a:pt x="21569" y="156994"/>
                </a:lnTo>
                <a:lnTo>
                  <a:pt x="30976" y="166554"/>
                </a:lnTo>
                <a:lnTo>
                  <a:pt x="33348" y="168145"/>
                </a:lnTo>
                <a:lnTo>
                  <a:pt x="38100" y="169912"/>
                </a:lnTo>
                <a:lnTo>
                  <a:pt x="41272" y="171177"/>
                </a:lnTo>
                <a:lnTo>
                  <a:pt x="44974" y="172814"/>
                </a:lnTo>
                <a:lnTo>
                  <a:pt x="49030" y="174699"/>
                </a:lnTo>
                <a:lnTo>
                  <a:pt x="52527" y="175955"/>
                </a:lnTo>
                <a:lnTo>
                  <a:pt x="55653" y="176793"/>
                </a:lnTo>
                <a:lnTo>
                  <a:pt x="58530" y="177352"/>
                </a:lnTo>
                <a:lnTo>
                  <a:pt x="66798" y="175343"/>
                </a:lnTo>
                <a:lnTo>
                  <a:pt x="78661" y="171623"/>
                </a:lnTo>
                <a:lnTo>
                  <a:pt x="92918" y="166761"/>
                </a:lnTo>
                <a:lnTo>
                  <a:pt x="104011" y="162726"/>
                </a:lnTo>
                <a:lnTo>
                  <a:pt x="112994" y="159242"/>
                </a:lnTo>
                <a:lnTo>
                  <a:pt x="120570" y="156126"/>
                </a:lnTo>
                <a:lnTo>
                  <a:pt x="126415" y="152461"/>
                </a:lnTo>
                <a:lnTo>
                  <a:pt x="131105" y="148431"/>
                </a:lnTo>
                <a:lnTo>
                  <a:pt x="138433" y="140512"/>
                </a:lnTo>
                <a:lnTo>
                  <a:pt x="144335" y="134347"/>
                </a:lnTo>
                <a:lnTo>
                  <a:pt x="147020" y="130798"/>
                </a:lnTo>
                <a:lnTo>
                  <a:pt x="149604" y="126845"/>
                </a:lnTo>
                <a:lnTo>
                  <a:pt x="152121" y="122621"/>
                </a:lnTo>
                <a:lnTo>
                  <a:pt x="154592" y="118219"/>
                </a:lnTo>
                <a:lnTo>
                  <a:pt x="159455" y="109093"/>
                </a:lnTo>
                <a:lnTo>
                  <a:pt x="161069" y="104437"/>
                </a:lnTo>
                <a:lnTo>
                  <a:pt x="162145" y="99746"/>
                </a:lnTo>
                <a:lnTo>
                  <a:pt x="162862" y="95031"/>
                </a:lnTo>
                <a:lnTo>
                  <a:pt x="164134" y="90299"/>
                </a:lnTo>
                <a:lnTo>
                  <a:pt x="165776" y="85558"/>
                </a:lnTo>
                <a:lnTo>
                  <a:pt x="167664" y="80810"/>
                </a:lnTo>
                <a:lnTo>
                  <a:pt x="168923" y="76056"/>
                </a:lnTo>
                <a:lnTo>
                  <a:pt x="169763" y="71300"/>
                </a:lnTo>
                <a:lnTo>
                  <a:pt x="170322" y="66542"/>
                </a:lnTo>
                <a:lnTo>
                  <a:pt x="169901" y="61782"/>
                </a:lnTo>
                <a:lnTo>
                  <a:pt x="168827" y="57021"/>
                </a:lnTo>
                <a:lnTo>
                  <a:pt x="167317" y="52260"/>
                </a:lnTo>
                <a:lnTo>
                  <a:pt x="166310" y="47498"/>
                </a:lnTo>
                <a:lnTo>
                  <a:pt x="165640" y="42736"/>
                </a:lnTo>
                <a:lnTo>
                  <a:pt x="165192" y="37974"/>
                </a:lnTo>
                <a:lnTo>
                  <a:pt x="163306" y="34006"/>
                </a:lnTo>
                <a:lnTo>
                  <a:pt x="160462" y="30566"/>
                </a:lnTo>
                <a:lnTo>
                  <a:pt x="156978" y="27480"/>
                </a:lnTo>
                <a:lnTo>
                  <a:pt x="150990" y="21934"/>
                </a:lnTo>
                <a:lnTo>
                  <a:pt x="148282" y="19343"/>
                </a:lnTo>
                <a:lnTo>
                  <a:pt x="144889" y="16822"/>
                </a:lnTo>
                <a:lnTo>
                  <a:pt x="141040" y="14348"/>
                </a:lnTo>
                <a:lnTo>
                  <a:pt x="136886" y="11905"/>
                </a:lnTo>
                <a:lnTo>
                  <a:pt x="132529" y="9483"/>
                </a:lnTo>
                <a:lnTo>
                  <a:pt x="123455" y="4674"/>
                </a:lnTo>
                <a:lnTo>
                  <a:pt x="119607" y="3074"/>
                </a:lnTo>
                <a:lnTo>
                  <a:pt x="116247" y="2008"/>
                </a:lnTo>
                <a:lnTo>
                  <a:pt x="113214" y="1297"/>
                </a:lnTo>
                <a:lnTo>
                  <a:pt x="108811" y="823"/>
                </a:lnTo>
                <a:lnTo>
                  <a:pt x="103494" y="507"/>
                </a:lnTo>
                <a:lnTo>
                  <a:pt x="92030" y="156"/>
                </a:lnTo>
                <a:lnTo>
                  <a:pt x="81643" y="0"/>
                </a:lnTo>
                <a:lnTo>
                  <a:pt x="76651" y="752"/>
                </a:lnTo>
                <a:lnTo>
                  <a:pt x="71735" y="2047"/>
                </a:lnTo>
                <a:lnTo>
                  <a:pt x="66870" y="3704"/>
                </a:lnTo>
                <a:lnTo>
                  <a:pt x="62040" y="4809"/>
                </a:lnTo>
                <a:lnTo>
                  <a:pt x="57232" y="5546"/>
                </a:lnTo>
                <a:lnTo>
                  <a:pt x="52439" y="6037"/>
                </a:lnTo>
                <a:lnTo>
                  <a:pt x="48450" y="7158"/>
                </a:lnTo>
                <a:lnTo>
                  <a:pt x="44997" y="8699"/>
                </a:lnTo>
                <a:lnTo>
                  <a:pt x="41901" y="10520"/>
                </a:lnTo>
                <a:lnTo>
                  <a:pt x="39044" y="11734"/>
                </a:lnTo>
                <a:lnTo>
                  <a:pt x="33752" y="13083"/>
                </a:lnTo>
                <a:lnTo>
                  <a:pt x="28754" y="13683"/>
                </a:lnTo>
                <a:lnTo>
                  <a:pt x="26310" y="13843"/>
                </a:lnTo>
                <a:lnTo>
                  <a:pt x="24681" y="14743"/>
                </a:lnTo>
                <a:lnTo>
                  <a:pt x="23595" y="16137"/>
                </a:lnTo>
                <a:lnTo>
                  <a:pt x="22871" y="17860"/>
                </a:lnTo>
                <a:lnTo>
                  <a:pt x="21594" y="19009"/>
                </a:lnTo>
                <a:lnTo>
                  <a:pt x="19949" y="19775"/>
                </a:lnTo>
                <a:lnTo>
                  <a:pt x="14279" y="21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3" name="SMARTInkAnnotation116"/>
          <p:cNvSpPr/>
          <p:nvPr/>
        </p:nvSpPr>
        <p:spPr>
          <a:xfrm>
            <a:off x="1428750" y="3221839"/>
            <a:ext cx="121444" cy="14280"/>
          </a:xfrm>
          <a:custGeom>
            <a:avLst/>
            <a:gdLst/>
            <a:ahLst/>
            <a:cxnLst/>
            <a:rect l="0" t="0" r="0" b="0"/>
            <a:pathLst>
              <a:path w="121444" h="14280">
                <a:moveTo>
                  <a:pt x="0" y="14279"/>
                </a:moveTo>
                <a:lnTo>
                  <a:pt x="0" y="8128"/>
                </a:lnTo>
                <a:lnTo>
                  <a:pt x="793" y="7798"/>
                </a:lnTo>
                <a:lnTo>
                  <a:pt x="3792" y="7430"/>
                </a:lnTo>
                <a:lnTo>
                  <a:pt x="5703" y="7332"/>
                </a:lnTo>
                <a:lnTo>
                  <a:pt x="9943" y="7223"/>
                </a:lnTo>
                <a:lnTo>
                  <a:pt x="59202" y="2243"/>
                </a:lnTo>
                <a:lnTo>
                  <a:pt x="68836" y="1493"/>
                </a:lnTo>
                <a:lnTo>
                  <a:pt x="76847" y="992"/>
                </a:lnTo>
                <a:lnTo>
                  <a:pt x="89981" y="436"/>
                </a:lnTo>
                <a:lnTo>
                  <a:pt x="107556" y="80"/>
                </a:lnTo>
                <a:lnTo>
                  <a:pt x="119858" y="0"/>
                </a:lnTo>
                <a:lnTo>
                  <a:pt x="120387" y="791"/>
                </a:lnTo>
                <a:lnTo>
                  <a:pt x="120739" y="2112"/>
                </a:lnTo>
                <a:lnTo>
                  <a:pt x="121443" y="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4" name="SMARTInkAnnotation117"/>
          <p:cNvSpPr/>
          <p:nvPr/>
        </p:nvSpPr>
        <p:spPr>
          <a:xfrm>
            <a:off x="1471612" y="3278981"/>
            <a:ext cx="128589" cy="14287"/>
          </a:xfrm>
          <a:custGeom>
            <a:avLst/>
            <a:gdLst/>
            <a:ahLst/>
            <a:cxnLst/>
            <a:rect l="0" t="0" r="0" b="0"/>
            <a:pathLst>
              <a:path w="128589" h="1428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2"/>
                </a:lnTo>
                <a:lnTo>
                  <a:pt x="12185" y="4909"/>
                </a:lnTo>
                <a:lnTo>
                  <a:pt x="14473" y="5654"/>
                </a:lnTo>
                <a:lnTo>
                  <a:pt x="16793" y="6151"/>
                </a:lnTo>
                <a:lnTo>
                  <a:pt x="19133" y="7276"/>
                </a:lnTo>
                <a:lnTo>
                  <a:pt x="21486" y="8819"/>
                </a:lnTo>
                <a:lnTo>
                  <a:pt x="23849" y="10642"/>
                </a:lnTo>
                <a:lnTo>
                  <a:pt x="26218" y="11857"/>
                </a:lnTo>
                <a:lnTo>
                  <a:pt x="28591" y="12667"/>
                </a:lnTo>
                <a:lnTo>
                  <a:pt x="30967" y="13207"/>
                </a:lnTo>
                <a:lnTo>
                  <a:pt x="34139" y="13567"/>
                </a:lnTo>
                <a:lnTo>
                  <a:pt x="37840" y="13807"/>
                </a:lnTo>
                <a:lnTo>
                  <a:pt x="41896" y="13968"/>
                </a:lnTo>
                <a:lnTo>
                  <a:pt x="50635" y="14145"/>
                </a:lnTo>
                <a:lnTo>
                  <a:pt x="112621" y="14286"/>
                </a:lnTo>
                <a:lnTo>
                  <a:pt x="116355" y="13493"/>
                </a:lnTo>
                <a:lnTo>
                  <a:pt x="119639" y="12170"/>
                </a:lnTo>
                <a:lnTo>
                  <a:pt x="128588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5" name="SMARTInkAnnotation118"/>
          <p:cNvSpPr/>
          <p:nvPr/>
        </p:nvSpPr>
        <p:spPr>
          <a:xfrm>
            <a:off x="1717612" y="3193560"/>
            <a:ext cx="218345" cy="221153"/>
          </a:xfrm>
          <a:custGeom>
            <a:avLst/>
            <a:gdLst/>
            <a:ahLst/>
            <a:cxnLst/>
            <a:rect l="0" t="0" r="0" b="0"/>
            <a:pathLst>
              <a:path w="218345" h="221153">
                <a:moveTo>
                  <a:pt x="61181" y="35415"/>
                </a:moveTo>
                <a:lnTo>
                  <a:pt x="61181" y="22207"/>
                </a:lnTo>
                <a:lnTo>
                  <a:pt x="61975" y="21847"/>
                </a:lnTo>
                <a:lnTo>
                  <a:pt x="64974" y="21447"/>
                </a:lnTo>
                <a:lnTo>
                  <a:pt x="66885" y="20547"/>
                </a:lnTo>
                <a:lnTo>
                  <a:pt x="71125" y="17430"/>
                </a:lnTo>
                <a:lnTo>
                  <a:pt x="77771" y="13398"/>
                </a:lnTo>
                <a:lnTo>
                  <a:pt x="81766" y="11212"/>
                </a:lnTo>
                <a:lnTo>
                  <a:pt x="86017" y="9755"/>
                </a:lnTo>
                <a:lnTo>
                  <a:pt x="90439" y="8783"/>
                </a:lnTo>
                <a:lnTo>
                  <a:pt x="94974" y="8135"/>
                </a:lnTo>
                <a:lnTo>
                  <a:pt x="98791" y="7703"/>
                </a:lnTo>
                <a:lnTo>
                  <a:pt x="105149" y="7224"/>
                </a:lnTo>
                <a:lnTo>
                  <a:pt x="108749" y="6302"/>
                </a:lnTo>
                <a:lnTo>
                  <a:pt x="112737" y="4894"/>
                </a:lnTo>
                <a:lnTo>
                  <a:pt x="116983" y="3161"/>
                </a:lnTo>
                <a:lnTo>
                  <a:pt x="121401" y="2006"/>
                </a:lnTo>
                <a:lnTo>
                  <a:pt x="125934" y="1236"/>
                </a:lnTo>
                <a:lnTo>
                  <a:pt x="130544" y="722"/>
                </a:lnTo>
                <a:lnTo>
                  <a:pt x="134411" y="380"/>
                </a:lnTo>
                <a:lnTo>
                  <a:pt x="140823" y="0"/>
                </a:lnTo>
                <a:lnTo>
                  <a:pt x="144438" y="692"/>
                </a:lnTo>
                <a:lnTo>
                  <a:pt x="148436" y="1948"/>
                </a:lnTo>
                <a:lnTo>
                  <a:pt x="152689" y="3578"/>
                </a:lnTo>
                <a:lnTo>
                  <a:pt x="157111" y="4666"/>
                </a:lnTo>
                <a:lnTo>
                  <a:pt x="161647" y="5390"/>
                </a:lnTo>
                <a:lnTo>
                  <a:pt x="166258" y="5873"/>
                </a:lnTo>
                <a:lnTo>
                  <a:pt x="170127" y="6989"/>
                </a:lnTo>
                <a:lnTo>
                  <a:pt x="176541" y="10346"/>
                </a:lnTo>
                <a:lnTo>
                  <a:pt x="182038" y="14483"/>
                </a:lnTo>
                <a:lnTo>
                  <a:pt x="184615" y="16698"/>
                </a:lnTo>
                <a:lnTo>
                  <a:pt x="187126" y="18174"/>
                </a:lnTo>
                <a:lnTo>
                  <a:pt x="195248" y="21046"/>
                </a:lnTo>
                <a:lnTo>
                  <a:pt x="198978" y="22661"/>
                </a:lnTo>
                <a:lnTo>
                  <a:pt x="203052" y="24531"/>
                </a:lnTo>
                <a:lnTo>
                  <a:pt x="205768" y="26571"/>
                </a:lnTo>
                <a:lnTo>
                  <a:pt x="207579" y="28725"/>
                </a:lnTo>
                <a:lnTo>
                  <a:pt x="208786" y="30955"/>
                </a:lnTo>
                <a:lnTo>
                  <a:pt x="210127" y="37666"/>
                </a:lnTo>
                <a:lnTo>
                  <a:pt x="210485" y="41678"/>
                </a:lnTo>
                <a:lnTo>
                  <a:pt x="211517" y="45147"/>
                </a:lnTo>
                <a:lnTo>
                  <a:pt x="214780" y="51117"/>
                </a:lnTo>
                <a:lnTo>
                  <a:pt x="215175" y="54614"/>
                </a:lnTo>
                <a:lnTo>
                  <a:pt x="214644" y="58533"/>
                </a:lnTo>
                <a:lnTo>
                  <a:pt x="213496" y="62733"/>
                </a:lnTo>
                <a:lnTo>
                  <a:pt x="212220" y="69516"/>
                </a:lnTo>
                <a:lnTo>
                  <a:pt x="211654" y="75971"/>
                </a:lnTo>
                <a:lnTo>
                  <a:pt x="211502" y="79915"/>
                </a:lnTo>
                <a:lnTo>
                  <a:pt x="211402" y="84131"/>
                </a:lnTo>
                <a:lnTo>
                  <a:pt x="210541" y="88530"/>
                </a:lnTo>
                <a:lnTo>
                  <a:pt x="209173" y="93050"/>
                </a:lnTo>
                <a:lnTo>
                  <a:pt x="207468" y="97651"/>
                </a:lnTo>
                <a:lnTo>
                  <a:pt x="205537" y="102305"/>
                </a:lnTo>
                <a:lnTo>
                  <a:pt x="203456" y="106996"/>
                </a:lnTo>
                <a:lnTo>
                  <a:pt x="201275" y="111710"/>
                </a:lnTo>
                <a:lnTo>
                  <a:pt x="191883" y="122791"/>
                </a:lnTo>
                <a:lnTo>
                  <a:pt x="177685" y="138116"/>
                </a:lnTo>
                <a:lnTo>
                  <a:pt x="160281" y="156270"/>
                </a:lnTo>
                <a:lnTo>
                  <a:pt x="147092" y="169166"/>
                </a:lnTo>
                <a:lnTo>
                  <a:pt x="136711" y="178557"/>
                </a:lnTo>
                <a:lnTo>
                  <a:pt x="121738" y="191108"/>
                </a:lnTo>
                <a:lnTo>
                  <a:pt x="112437" y="199333"/>
                </a:lnTo>
                <a:lnTo>
                  <a:pt x="108052" y="202637"/>
                </a:lnTo>
                <a:lnTo>
                  <a:pt x="103541" y="205634"/>
                </a:lnTo>
                <a:lnTo>
                  <a:pt x="98946" y="208425"/>
                </a:lnTo>
                <a:lnTo>
                  <a:pt x="94295" y="211080"/>
                </a:lnTo>
                <a:lnTo>
                  <a:pt x="84895" y="216146"/>
                </a:lnTo>
                <a:lnTo>
                  <a:pt x="80959" y="217815"/>
                </a:lnTo>
                <a:lnTo>
                  <a:pt x="74469" y="219669"/>
                </a:lnTo>
                <a:lnTo>
                  <a:pt x="70834" y="220163"/>
                </a:lnTo>
                <a:lnTo>
                  <a:pt x="66823" y="220493"/>
                </a:lnTo>
                <a:lnTo>
                  <a:pt x="58926" y="220859"/>
                </a:lnTo>
                <a:lnTo>
                  <a:pt x="52771" y="221022"/>
                </a:lnTo>
                <a:lnTo>
                  <a:pt x="37780" y="221135"/>
                </a:lnTo>
                <a:lnTo>
                  <a:pt x="24103" y="221149"/>
                </a:lnTo>
                <a:lnTo>
                  <a:pt x="21382" y="220356"/>
                </a:lnTo>
                <a:lnTo>
                  <a:pt x="16240" y="217359"/>
                </a:lnTo>
                <a:lnTo>
                  <a:pt x="11310" y="213381"/>
                </a:lnTo>
                <a:lnTo>
                  <a:pt x="8883" y="211209"/>
                </a:lnTo>
                <a:lnTo>
                  <a:pt x="7266" y="208967"/>
                </a:lnTo>
                <a:lnTo>
                  <a:pt x="5469" y="204360"/>
                </a:lnTo>
                <a:lnTo>
                  <a:pt x="4670" y="199666"/>
                </a:lnTo>
                <a:lnTo>
                  <a:pt x="4458" y="197303"/>
                </a:lnTo>
                <a:lnTo>
                  <a:pt x="3522" y="194934"/>
                </a:lnTo>
                <a:lnTo>
                  <a:pt x="365" y="190185"/>
                </a:lnTo>
                <a:lnTo>
                  <a:pt x="0" y="187808"/>
                </a:lnTo>
                <a:lnTo>
                  <a:pt x="550" y="185429"/>
                </a:lnTo>
                <a:lnTo>
                  <a:pt x="2484" y="180669"/>
                </a:lnTo>
                <a:lnTo>
                  <a:pt x="3344" y="175908"/>
                </a:lnTo>
                <a:lnTo>
                  <a:pt x="4367" y="173527"/>
                </a:lnTo>
                <a:lnTo>
                  <a:pt x="7620" y="168765"/>
                </a:lnTo>
                <a:lnTo>
                  <a:pt x="11712" y="164002"/>
                </a:lnTo>
                <a:lnTo>
                  <a:pt x="13914" y="161621"/>
                </a:lnTo>
                <a:lnTo>
                  <a:pt x="15382" y="159240"/>
                </a:lnTo>
                <a:lnTo>
                  <a:pt x="17014" y="154477"/>
                </a:lnTo>
                <a:lnTo>
                  <a:pt x="19036" y="152890"/>
                </a:lnTo>
                <a:lnTo>
                  <a:pt x="21972" y="151831"/>
                </a:lnTo>
                <a:lnTo>
                  <a:pt x="25517" y="151125"/>
                </a:lnTo>
                <a:lnTo>
                  <a:pt x="31572" y="148225"/>
                </a:lnTo>
                <a:lnTo>
                  <a:pt x="34298" y="146340"/>
                </a:lnTo>
                <a:lnTo>
                  <a:pt x="37703" y="145084"/>
                </a:lnTo>
                <a:lnTo>
                  <a:pt x="41560" y="144246"/>
                </a:lnTo>
                <a:lnTo>
                  <a:pt x="45719" y="143688"/>
                </a:lnTo>
                <a:lnTo>
                  <a:pt x="50080" y="143316"/>
                </a:lnTo>
                <a:lnTo>
                  <a:pt x="54574" y="143067"/>
                </a:lnTo>
                <a:lnTo>
                  <a:pt x="63007" y="142792"/>
                </a:lnTo>
                <a:lnTo>
                  <a:pt x="73011" y="142636"/>
                </a:lnTo>
                <a:lnTo>
                  <a:pt x="94822" y="142579"/>
                </a:lnTo>
                <a:lnTo>
                  <a:pt x="97896" y="143371"/>
                </a:lnTo>
                <a:lnTo>
                  <a:pt x="99946" y="144692"/>
                </a:lnTo>
                <a:lnTo>
                  <a:pt x="101312" y="146366"/>
                </a:lnTo>
                <a:lnTo>
                  <a:pt x="107063" y="150343"/>
                </a:lnTo>
                <a:lnTo>
                  <a:pt x="110819" y="152515"/>
                </a:lnTo>
                <a:lnTo>
                  <a:pt x="119226" y="157045"/>
                </a:lnTo>
                <a:lnTo>
                  <a:pt x="123690" y="159364"/>
                </a:lnTo>
                <a:lnTo>
                  <a:pt x="127460" y="161704"/>
                </a:lnTo>
                <a:lnTo>
                  <a:pt x="133766" y="166420"/>
                </a:lnTo>
                <a:lnTo>
                  <a:pt x="138146" y="168789"/>
                </a:lnTo>
                <a:lnTo>
                  <a:pt x="143447" y="171162"/>
                </a:lnTo>
                <a:lnTo>
                  <a:pt x="149363" y="173538"/>
                </a:lnTo>
                <a:lnTo>
                  <a:pt x="154100" y="175916"/>
                </a:lnTo>
                <a:lnTo>
                  <a:pt x="158052" y="178295"/>
                </a:lnTo>
                <a:lnTo>
                  <a:pt x="164560" y="183054"/>
                </a:lnTo>
                <a:lnTo>
                  <a:pt x="170098" y="187816"/>
                </a:lnTo>
                <a:lnTo>
                  <a:pt x="175205" y="192578"/>
                </a:lnTo>
                <a:lnTo>
                  <a:pt x="184952" y="202102"/>
                </a:lnTo>
                <a:lnTo>
                  <a:pt x="192134" y="209246"/>
                </a:lnTo>
                <a:lnTo>
                  <a:pt x="194521" y="210834"/>
                </a:lnTo>
                <a:lnTo>
                  <a:pt x="199289" y="212597"/>
                </a:lnTo>
                <a:lnTo>
                  <a:pt x="204054" y="215498"/>
                </a:lnTo>
                <a:lnTo>
                  <a:pt x="209788" y="220035"/>
                </a:lnTo>
                <a:lnTo>
                  <a:pt x="212689" y="220656"/>
                </a:lnTo>
                <a:lnTo>
                  <a:pt x="218344" y="221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6" name="SMARTInkAnnotation119"/>
          <p:cNvSpPr/>
          <p:nvPr/>
        </p:nvSpPr>
        <p:spPr>
          <a:xfrm>
            <a:off x="2035969" y="3186112"/>
            <a:ext cx="191468" cy="200026"/>
          </a:xfrm>
          <a:custGeom>
            <a:avLst/>
            <a:gdLst/>
            <a:ahLst/>
            <a:cxnLst/>
            <a:rect l="0" t="0" r="0" b="0"/>
            <a:pathLst>
              <a:path w="191468" h="200026">
                <a:moveTo>
                  <a:pt x="7143" y="64294"/>
                </a:moveTo>
                <a:lnTo>
                  <a:pt x="7143" y="60502"/>
                </a:lnTo>
                <a:lnTo>
                  <a:pt x="6349" y="59384"/>
                </a:lnTo>
                <a:lnTo>
                  <a:pt x="5026" y="58640"/>
                </a:lnTo>
                <a:lnTo>
                  <a:pt x="3351" y="58143"/>
                </a:lnTo>
                <a:lnTo>
                  <a:pt x="2234" y="57018"/>
                </a:lnTo>
                <a:lnTo>
                  <a:pt x="1489" y="55475"/>
                </a:lnTo>
                <a:lnTo>
                  <a:pt x="661" y="51643"/>
                </a:lnTo>
                <a:lnTo>
                  <a:pt x="293" y="47294"/>
                </a:lnTo>
                <a:lnTo>
                  <a:pt x="130" y="42716"/>
                </a:lnTo>
                <a:lnTo>
                  <a:pt x="7" y="29977"/>
                </a:lnTo>
                <a:lnTo>
                  <a:pt x="0" y="11819"/>
                </a:lnTo>
                <a:lnTo>
                  <a:pt x="793" y="9467"/>
                </a:lnTo>
                <a:lnTo>
                  <a:pt x="3792" y="4737"/>
                </a:lnTo>
                <a:lnTo>
                  <a:pt x="6150" y="1404"/>
                </a:lnTo>
                <a:lnTo>
                  <a:pt x="7275" y="936"/>
                </a:lnTo>
                <a:lnTo>
                  <a:pt x="12650" y="278"/>
                </a:lnTo>
                <a:lnTo>
                  <a:pt x="16999" y="123"/>
                </a:lnTo>
                <a:lnTo>
                  <a:pt x="26258" y="25"/>
                </a:lnTo>
                <a:lnTo>
                  <a:pt x="56180" y="0"/>
                </a:lnTo>
                <a:lnTo>
                  <a:pt x="59678" y="794"/>
                </a:lnTo>
                <a:lnTo>
                  <a:pt x="62804" y="2117"/>
                </a:lnTo>
                <a:lnTo>
                  <a:pt x="68394" y="4910"/>
                </a:lnTo>
                <a:lnTo>
                  <a:pt x="73524" y="6151"/>
                </a:lnTo>
                <a:lnTo>
                  <a:pt x="77591" y="6482"/>
                </a:lnTo>
                <a:lnTo>
                  <a:pt x="82683" y="6703"/>
                </a:lnTo>
                <a:lnTo>
                  <a:pt x="100381" y="7057"/>
                </a:lnTo>
                <a:lnTo>
                  <a:pt x="166358" y="7144"/>
                </a:lnTo>
                <a:lnTo>
                  <a:pt x="168849" y="6350"/>
                </a:lnTo>
                <a:lnTo>
                  <a:pt x="173733" y="3352"/>
                </a:lnTo>
                <a:lnTo>
                  <a:pt x="178550" y="1490"/>
                </a:lnTo>
                <a:lnTo>
                  <a:pt x="183336" y="662"/>
                </a:lnTo>
                <a:lnTo>
                  <a:pt x="188110" y="294"/>
                </a:lnTo>
                <a:lnTo>
                  <a:pt x="191467" y="87"/>
                </a:lnTo>
                <a:lnTo>
                  <a:pt x="189557" y="5614"/>
                </a:lnTo>
                <a:lnTo>
                  <a:pt x="181085" y="26572"/>
                </a:lnTo>
                <a:lnTo>
                  <a:pt x="173615" y="43825"/>
                </a:lnTo>
                <a:lnTo>
                  <a:pt x="167649" y="56784"/>
                </a:lnTo>
                <a:lnTo>
                  <a:pt x="157352" y="78039"/>
                </a:lnTo>
                <a:lnTo>
                  <a:pt x="154907" y="82982"/>
                </a:lnTo>
                <a:lnTo>
                  <a:pt x="151690" y="88659"/>
                </a:lnTo>
                <a:lnTo>
                  <a:pt x="147958" y="94825"/>
                </a:lnTo>
                <a:lnTo>
                  <a:pt x="143882" y="101317"/>
                </a:lnTo>
                <a:lnTo>
                  <a:pt x="140371" y="107232"/>
                </a:lnTo>
                <a:lnTo>
                  <a:pt x="137237" y="112763"/>
                </a:lnTo>
                <a:lnTo>
                  <a:pt x="131638" y="123142"/>
                </a:lnTo>
                <a:lnTo>
                  <a:pt x="119150" y="147548"/>
                </a:lnTo>
                <a:lnTo>
                  <a:pt x="117533" y="151547"/>
                </a:lnTo>
                <a:lnTo>
                  <a:pt x="116455" y="155006"/>
                </a:lnTo>
                <a:lnTo>
                  <a:pt x="115737" y="158106"/>
                </a:lnTo>
                <a:lnTo>
                  <a:pt x="114464" y="161760"/>
                </a:lnTo>
                <a:lnTo>
                  <a:pt x="112821" y="165784"/>
                </a:lnTo>
                <a:lnTo>
                  <a:pt x="110933" y="170054"/>
                </a:lnTo>
                <a:lnTo>
                  <a:pt x="109674" y="173694"/>
                </a:lnTo>
                <a:lnTo>
                  <a:pt x="108275" y="179856"/>
                </a:lnTo>
                <a:lnTo>
                  <a:pt x="107377" y="185370"/>
                </a:lnTo>
                <a:lnTo>
                  <a:pt x="107199" y="191162"/>
                </a:lnTo>
                <a:lnTo>
                  <a:pt x="107158" y="196573"/>
                </a:lnTo>
                <a:lnTo>
                  <a:pt x="106363" y="197724"/>
                </a:lnTo>
                <a:lnTo>
                  <a:pt x="105040" y="198491"/>
                </a:lnTo>
                <a:lnTo>
                  <a:pt x="100012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7" name="SMARTInkAnnotation120"/>
          <p:cNvSpPr/>
          <p:nvPr/>
        </p:nvSpPr>
        <p:spPr>
          <a:xfrm>
            <a:off x="2323040" y="3214774"/>
            <a:ext cx="141554" cy="171266"/>
          </a:xfrm>
          <a:custGeom>
            <a:avLst/>
            <a:gdLst/>
            <a:ahLst/>
            <a:cxnLst/>
            <a:rect l="0" t="0" r="0" b="0"/>
            <a:pathLst>
              <a:path w="141554" h="171266">
                <a:moveTo>
                  <a:pt x="55828" y="14201"/>
                </a:moveTo>
                <a:lnTo>
                  <a:pt x="52036" y="14201"/>
                </a:lnTo>
                <a:lnTo>
                  <a:pt x="50919" y="14994"/>
                </a:lnTo>
                <a:lnTo>
                  <a:pt x="50174" y="16317"/>
                </a:lnTo>
                <a:lnTo>
                  <a:pt x="49678" y="17993"/>
                </a:lnTo>
                <a:lnTo>
                  <a:pt x="48553" y="19110"/>
                </a:lnTo>
                <a:lnTo>
                  <a:pt x="47009" y="19855"/>
                </a:lnTo>
                <a:lnTo>
                  <a:pt x="43177" y="20682"/>
                </a:lnTo>
                <a:lnTo>
                  <a:pt x="38829" y="21050"/>
                </a:lnTo>
                <a:lnTo>
                  <a:pt x="37352" y="21942"/>
                </a:lnTo>
                <a:lnTo>
                  <a:pt x="36367" y="23330"/>
                </a:lnTo>
                <a:lnTo>
                  <a:pt x="35710" y="25050"/>
                </a:lnTo>
                <a:lnTo>
                  <a:pt x="32864" y="29076"/>
                </a:lnTo>
                <a:lnTo>
                  <a:pt x="30994" y="31262"/>
                </a:lnTo>
                <a:lnTo>
                  <a:pt x="29747" y="33512"/>
                </a:lnTo>
                <a:lnTo>
                  <a:pt x="28362" y="38129"/>
                </a:lnTo>
                <a:lnTo>
                  <a:pt x="25629" y="42827"/>
                </a:lnTo>
                <a:lnTo>
                  <a:pt x="21769" y="47561"/>
                </a:lnTo>
                <a:lnTo>
                  <a:pt x="17408" y="52311"/>
                </a:lnTo>
                <a:lnTo>
                  <a:pt x="15927" y="54689"/>
                </a:lnTo>
                <a:lnTo>
                  <a:pt x="14282" y="59447"/>
                </a:lnTo>
                <a:lnTo>
                  <a:pt x="11434" y="64208"/>
                </a:lnTo>
                <a:lnTo>
                  <a:pt x="7523" y="68970"/>
                </a:lnTo>
                <a:lnTo>
                  <a:pt x="3138" y="73732"/>
                </a:lnTo>
                <a:lnTo>
                  <a:pt x="1652" y="80876"/>
                </a:lnTo>
                <a:lnTo>
                  <a:pt x="661" y="91195"/>
                </a:lnTo>
                <a:lnTo>
                  <a:pt x="0" y="103630"/>
                </a:lnTo>
                <a:lnTo>
                  <a:pt x="353" y="112714"/>
                </a:lnTo>
                <a:lnTo>
                  <a:pt x="1382" y="119564"/>
                </a:lnTo>
                <a:lnTo>
                  <a:pt x="2862" y="124924"/>
                </a:lnTo>
                <a:lnTo>
                  <a:pt x="4643" y="129291"/>
                </a:lnTo>
                <a:lnTo>
                  <a:pt x="6623" y="132996"/>
                </a:lnTo>
                <a:lnTo>
                  <a:pt x="8738" y="136260"/>
                </a:lnTo>
                <a:lnTo>
                  <a:pt x="10147" y="139230"/>
                </a:lnTo>
                <a:lnTo>
                  <a:pt x="11087" y="142004"/>
                </a:lnTo>
                <a:lnTo>
                  <a:pt x="11713" y="144646"/>
                </a:lnTo>
                <a:lnTo>
                  <a:pt x="14526" y="149699"/>
                </a:lnTo>
                <a:lnTo>
                  <a:pt x="18422" y="154591"/>
                </a:lnTo>
                <a:lnTo>
                  <a:pt x="22799" y="159411"/>
                </a:lnTo>
                <a:lnTo>
                  <a:pt x="25078" y="161014"/>
                </a:lnTo>
                <a:lnTo>
                  <a:pt x="27390" y="162082"/>
                </a:lnTo>
                <a:lnTo>
                  <a:pt x="29726" y="162795"/>
                </a:lnTo>
                <a:lnTo>
                  <a:pt x="32077" y="164063"/>
                </a:lnTo>
                <a:lnTo>
                  <a:pt x="34438" y="165703"/>
                </a:lnTo>
                <a:lnTo>
                  <a:pt x="36805" y="167590"/>
                </a:lnTo>
                <a:lnTo>
                  <a:pt x="39178" y="168848"/>
                </a:lnTo>
                <a:lnTo>
                  <a:pt x="41553" y="169686"/>
                </a:lnTo>
                <a:lnTo>
                  <a:pt x="43930" y="170245"/>
                </a:lnTo>
                <a:lnTo>
                  <a:pt x="46309" y="170618"/>
                </a:lnTo>
                <a:lnTo>
                  <a:pt x="48688" y="170866"/>
                </a:lnTo>
                <a:lnTo>
                  <a:pt x="51068" y="171032"/>
                </a:lnTo>
                <a:lnTo>
                  <a:pt x="54242" y="171142"/>
                </a:lnTo>
                <a:lnTo>
                  <a:pt x="62002" y="171265"/>
                </a:lnTo>
                <a:lnTo>
                  <a:pt x="64707" y="170504"/>
                </a:lnTo>
                <a:lnTo>
                  <a:pt x="66510" y="169203"/>
                </a:lnTo>
                <a:lnTo>
                  <a:pt x="67712" y="167542"/>
                </a:lnTo>
                <a:lnTo>
                  <a:pt x="70101" y="166434"/>
                </a:lnTo>
                <a:lnTo>
                  <a:pt x="73281" y="165696"/>
                </a:lnTo>
                <a:lnTo>
                  <a:pt x="76988" y="165204"/>
                </a:lnTo>
                <a:lnTo>
                  <a:pt x="80254" y="164082"/>
                </a:lnTo>
                <a:lnTo>
                  <a:pt x="83224" y="162540"/>
                </a:lnTo>
                <a:lnTo>
                  <a:pt x="85999" y="160719"/>
                </a:lnTo>
                <a:lnTo>
                  <a:pt x="88642" y="159504"/>
                </a:lnTo>
                <a:lnTo>
                  <a:pt x="91198" y="158695"/>
                </a:lnTo>
                <a:lnTo>
                  <a:pt x="93696" y="158155"/>
                </a:lnTo>
                <a:lnTo>
                  <a:pt x="96154" y="157001"/>
                </a:lnTo>
                <a:lnTo>
                  <a:pt x="98587" y="155439"/>
                </a:lnTo>
                <a:lnTo>
                  <a:pt x="101003" y="153603"/>
                </a:lnTo>
                <a:lnTo>
                  <a:pt x="102614" y="151586"/>
                </a:lnTo>
                <a:lnTo>
                  <a:pt x="103687" y="149447"/>
                </a:lnTo>
                <a:lnTo>
                  <a:pt x="104403" y="147227"/>
                </a:lnTo>
                <a:lnTo>
                  <a:pt x="106468" y="144954"/>
                </a:lnTo>
                <a:lnTo>
                  <a:pt x="109432" y="142644"/>
                </a:lnTo>
                <a:lnTo>
                  <a:pt x="112995" y="140311"/>
                </a:lnTo>
                <a:lnTo>
                  <a:pt x="115371" y="137962"/>
                </a:lnTo>
                <a:lnTo>
                  <a:pt x="116955" y="135602"/>
                </a:lnTo>
                <a:lnTo>
                  <a:pt x="118011" y="133235"/>
                </a:lnTo>
                <a:lnTo>
                  <a:pt x="121300" y="126371"/>
                </a:lnTo>
                <a:lnTo>
                  <a:pt x="123289" y="122318"/>
                </a:lnTo>
                <a:lnTo>
                  <a:pt x="125408" y="118823"/>
                </a:lnTo>
                <a:lnTo>
                  <a:pt x="127615" y="115699"/>
                </a:lnTo>
                <a:lnTo>
                  <a:pt x="129880" y="112822"/>
                </a:lnTo>
                <a:lnTo>
                  <a:pt x="132183" y="110111"/>
                </a:lnTo>
                <a:lnTo>
                  <a:pt x="134513" y="107510"/>
                </a:lnTo>
                <a:lnTo>
                  <a:pt x="136860" y="104982"/>
                </a:lnTo>
                <a:lnTo>
                  <a:pt x="138424" y="102502"/>
                </a:lnTo>
                <a:lnTo>
                  <a:pt x="140163" y="97631"/>
                </a:lnTo>
                <a:lnTo>
                  <a:pt x="140935" y="92821"/>
                </a:lnTo>
                <a:lnTo>
                  <a:pt x="141141" y="90426"/>
                </a:lnTo>
                <a:lnTo>
                  <a:pt x="141279" y="87243"/>
                </a:lnTo>
                <a:lnTo>
                  <a:pt x="141472" y="75971"/>
                </a:lnTo>
                <a:lnTo>
                  <a:pt x="141553" y="29597"/>
                </a:lnTo>
                <a:lnTo>
                  <a:pt x="140760" y="29228"/>
                </a:lnTo>
                <a:lnTo>
                  <a:pt x="137761" y="28817"/>
                </a:lnTo>
                <a:lnTo>
                  <a:pt x="136644" y="27913"/>
                </a:lnTo>
                <a:lnTo>
                  <a:pt x="135899" y="26517"/>
                </a:lnTo>
                <a:lnTo>
                  <a:pt x="134704" y="22366"/>
                </a:lnTo>
                <a:lnTo>
                  <a:pt x="133812" y="22026"/>
                </a:lnTo>
                <a:lnTo>
                  <a:pt x="130704" y="21647"/>
                </a:lnTo>
                <a:lnTo>
                  <a:pt x="130352" y="20752"/>
                </a:lnTo>
                <a:lnTo>
                  <a:pt x="130911" y="19362"/>
                </a:lnTo>
                <a:lnTo>
                  <a:pt x="133718" y="15220"/>
                </a:lnTo>
                <a:lnTo>
                  <a:pt x="133155" y="14880"/>
                </a:lnTo>
                <a:lnTo>
                  <a:pt x="129364" y="14402"/>
                </a:lnTo>
                <a:lnTo>
                  <a:pt x="125150" y="14201"/>
                </a:lnTo>
                <a:lnTo>
                  <a:pt x="123150" y="14201"/>
                </a:lnTo>
                <a:lnTo>
                  <a:pt x="126567" y="14201"/>
                </a:lnTo>
                <a:lnTo>
                  <a:pt x="120124" y="14201"/>
                </a:lnTo>
                <a:lnTo>
                  <a:pt x="120122" y="7351"/>
                </a:lnTo>
                <a:lnTo>
                  <a:pt x="116330" y="7144"/>
                </a:lnTo>
                <a:lnTo>
                  <a:pt x="113273" y="7064"/>
                </a:lnTo>
                <a:lnTo>
                  <a:pt x="109273" y="3267"/>
                </a:lnTo>
                <a:lnTo>
                  <a:pt x="106853" y="907"/>
                </a:lnTo>
                <a:lnTo>
                  <a:pt x="104171" y="355"/>
                </a:lnTo>
                <a:lnTo>
                  <a:pt x="99773" y="0"/>
                </a:lnTo>
                <a:lnTo>
                  <a:pt x="97055" y="2068"/>
                </a:lnTo>
                <a:lnTo>
                  <a:pt x="95219" y="3731"/>
                </a:lnTo>
                <a:lnTo>
                  <a:pt x="92408" y="4840"/>
                </a:lnTo>
                <a:lnTo>
                  <a:pt x="88946" y="5579"/>
                </a:lnTo>
                <a:lnTo>
                  <a:pt x="85050" y="6071"/>
                </a:lnTo>
                <a:lnTo>
                  <a:pt x="81660" y="7194"/>
                </a:lnTo>
                <a:lnTo>
                  <a:pt x="78606" y="8736"/>
                </a:lnTo>
                <a:lnTo>
                  <a:pt x="75776" y="10557"/>
                </a:lnTo>
                <a:lnTo>
                  <a:pt x="73095" y="11772"/>
                </a:lnTo>
                <a:lnTo>
                  <a:pt x="70515" y="12581"/>
                </a:lnTo>
                <a:lnTo>
                  <a:pt x="64462" y="13881"/>
                </a:lnTo>
                <a:lnTo>
                  <a:pt x="61518" y="16175"/>
                </a:lnTo>
                <a:lnTo>
                  <a:pt x="55828" y="213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8" name="SMARTInkAnnotation121"/>
          <p:cNvSpPr/>
          <p:nvPr/>
        </p:nvSpPr>
        <p:spPr>
          <a:xfrm>
            <a:off x="2593192" y="3171825"/>
            <a:ext cx="114253" cy="221457"/>
          </a:xfrm>
          <a:custGeom>
            <a:avLst/>
            <a:gdLst/>
            <a:ahLst/>
            <a:cxnLst/>
            <a:rect l="0" t="0" r="0" b="0"/>
            <a:pathLst>
              <a:path w="114253" h="221457">
                <a:moveTo>
                  <a:pt x="49995" y="0"/>
                </a:moveTo>
                <a:lnTo>
                  <a:pt x="46203" y="11377"/>
                </a:lnTo>
                <a:lnTo>
                  <a:pt x="45085" y="15522"/>
                </a:lnTo>
                <a:lnTo>
                  <a:pt x="43844" y="22244"/>
                </a:lnTo>
                <a:lnTo>
                  <a:pt x="41926" y="25942"/>
                </a:lnTo>
                <a:lnTo>
                  <a:pt x="39059" y="29994"/>
                </a:lnTo>
                <a:lnTo>
                  <a:pt x="35561" y="34283"/>
                </a:lnTo>
                <a:lnTo>
                  <a:pt x="32435" y="38730"/>
                </a:lnTo>
                <a:lnTo>
                  <a:pt x="29557" y="43283"/>
                </a:lnTo>
                <a:lnTo>
                  <a:pt x="26845" y="47905"/>
                </a:lnTo>
                <a:lnTo>
                  <a:pt x="24243" y="52574"/>
                </a:lnTo>
                <a:lnTo>
                  <a:pt x="19235" y="61995"/>
                </a:lnTo>
                <a:lnTo>
                  <a:pt x="4768" y="90494"/>
                </a:lnTo>
                <a:lnTo>
                  <a:pt x="3175" y="95255"/>
                </a:lnTo>
                <a:lnTo>
                  <a:pt x="2113" y="100015"/>
                </a:lnTo>
                <a:lnTo>
                  <a:pt x="1405" y="104776"/>
                </a:lnTo>
                <a:lnTo>
                  <a:pt x="933" y="110332"/>
                </a:lnTo>
                <a:lnTo>
                  <a:pt x="618" y="116417"/>
                </a:lnTo>
                <a:lnTo>
                  <a:pt x="269" y="128734"/>
                </a:lnTo>
                <a:lnTo>
                  <a:pt x="26" y="154487"/>
                </a:lnTo>
                <a:lnTo>
                  <a:pt x="0" y="168981"/>
                </a:lnTo>
                <a:lnTo>
                  <a:pt x="790" y="172979"/>
                </a:lnTo>
                <a:lnTo>
                  <a:pt x="3784" y="179538"/>
                </a:lnTo>
                <a:lnTo>
                  <a:pt x="5694" y="182398"/>
                </a:lnTo>
                <a:lnTo>
                  <a:pt x="7761" y="185099"/>
                </a:lnTo>
                <a:lnTo>
                  <a:pt x="9933" y="187693"/>
                </a:lnTo>
                <a:lnTo>
                  <a:pt x="11381" y="191009"/>
                </a:lnTo>
                <a:lnTo>
                  <a:pt x="12346" y="194808"/>
                </a:lnTo>
                <a:lnTo>
                  <a:pt x="12989" y="198928"/>
                </a:lnTo>
                <a:lnTo>
                  <a:pt x="15821" y="205623"/>
                </a:lnTo>
                <a:lnTo>
                  <a:pt x="17687" y="208519"/>
                </a:lnTo>
                <a:lnTo>
                  <a:pt x="20519" y="210450"/>
                </a:lnTo>
                <a:lnTo>
                  <a:pt x="23994" y="211738"/>
                </a:lnTo>
                <a:lnTo>
                  <a:pt x="27899" y="212596"/>
                </a:lnTo>
                <a:lnTo>
                  <a:pt x="31296" y="213961"/>
                </a:lnTo>
                <a:lnTo>
                  <a:pt x="34354" y="215666"/>
                </a:lnTo>
                <a:lnTo>
                  <a:pt x="37186" y="217596"/>
                </a:lnTo>
                <a:lnTo>
                  <a:pt x="39868" y="218882"/>
                </a:lnTo>
                <a:lnTo>
                  <a:pt x="42450" y="219740"/>
                </a:lnTo>
                <a:lnTo>
                  <a:pt x="44965" y="220312"/>
                </a:lnTo>
                <a:lnTo>
                  <a:pt x="47436" y="219900"/>
                </a:lnTo>
                <a:lnTo>
                  <a:pt x="49876" y="218831"/>
                </a:lnTo>
                <a:lnTo>
                  <a:pt x="52297" y="217324"/>
                </a:lnTo>
                <a:lnTo>
                  <a:pt x="55498" y="216320"/>
                </a:lnTo>
                <a:lnTo>
                  <a:pt x="59221" y="215651"/>
                </a:lnTo>
                <a:lnTo>
                  <a:pt x="63289" y="215205"/>
                </a:lnTo>
                <a:lnTo>
                  <a:pt x="66795" y="214114"/>
                </a:lnTo>
                <a:lnTo>
                  <a:pt x="69926" y="212592"/>
                </a:lnTo>
                <a:lnTo>
                  <a:pt x="72808" y="210784"/>
                </a:lnTo>
                <a:lnTo>
                  <a:pt x="75522" y="208785"/>
                </a:lnTo>
                <a:lnTo>
                  <a:pt x="78126" y="206659"/>
                </a:lnTo>
                <a:lnTo>
                  <a:pt x="80655" y="204447"/>
                </a:lnTo>
                <a:lnTo>
                  <a:pt x="83135" y="202179"/>
                </a:lnTo>
                <a:lnTo>
                  <a:pt x="88007" y="197542"/>
                </a:lnTo>
                <a:lnTo>
                  <a:pt x="109524" y="176209"/>
                </a:lnTo>
                <a:lnTo>
                  <a:pt x="111112" y="173035"/>
                </a:lnTo>
                <a:lnTo>
                  <a:pt x="112171" y="169332"/>
                </a:lnTo>
                <a:lnTo>
                  <a:pt x="112877" y="165275"/>
                </a:lnTo>
                <a:lnTo>
                  <a:pt x="113661" y="158651"/>
                </a:lnTo>
                <a:lnTo>
                  <a:pt x="114010" y="153061"/>
                </a:lnTo>
                <a:lnTo>
                  <a:pt x="114252" y="144373"/>
                </a:lnTo>
                <a:lnTo>
                  <a:pt x="112156" y="141424"/>
                </a:lnTo>
                <a:lnTo>
                  <a:pt x="110485" y="139526"/>
                </a:lnTo>
                <a:lnTo>
                  <a:pt x="108578" y="138261"/>
                </a:lnTo>
                <a:lnTo>
                  <a:pt x="106513" y="137417"/>
                </a:lnTo>
                <a:lnTo>
                  <a:pt x="104342" y="136855"/>
                </a:lnTo>
                <a:lnTo>
                  <a:pt x="102102" y="136481"/>
                </a:lnTo>
                <a:lnTo>
                  <a:pt x="99814" y="136231"/>
                </a:lnTo>
                <a:lnTo>
                  <a:pt x="97495" y="136064"/>
                </a:lnTo>
                <a:lnTo>
                  <a:pt x="95156" y="135953"/>
                </a:lnTo>
                <a:lnTo>
                  <a:pt x="90439" y="135829"/>
                </a:lnTo>
                <a:lnTo>
                  <a:pt x="83322" y="135760"/>
                </a:lnTo>
                <a:lnTo>
                  <a:pt x="80944" y="136544"/>
                </a:lnTo>
                <a:lnTo>
                  <a:pt x="78565" y="137860"/>
                </a:lnTo>
                <a:lnTo>
                  <a:pt x="76186" y="139532"/>
                </a:lnTo>
                <a:lnTo>
                  <a:pt x="73012" y="141440"/>
                </a:lnTo>
                <a:lnTo>
                  <a:pt x="69308" y="143505"/>
                </a:lnTo>
                <a:lnTo>
                  <a:pt x="65252" y="145676"/>
                </a:lnTo>
                <a:lnTo>
                  <a:pt x="61754" y="147917"/>
                </a:lnTo>
                <a:lnTo>
                  <a:pt x="58628" y="150205"/>
                </a:lnTo>
                <a:lnTo>
                  <a:pt x="55750" y="152524"/>
                </a:lnTo>
                <a:lnTo>
                  <a:pt x="53832" y="154864"/>
                </a:lnTo>
                <a:lnTo>
                  <a:pt x="52553" y="157217"/>
                </a:lnTo>
                <a:lnTo>
                  <a:pt x="50338" y="162743"/>
                </a:lnTo>
                <a:lnTo>
                  <a:pt x="46708" y="170490"/>
                </a:lnTo>
                <a:lnTo>
                  <a:pt x="44629" y="173985"/>
                </a:lnTo>
                <a:lnTo>
                  <a:pt x="42449" y="177108"/>
                </a:lnTo>
                <a:lnTo>
                  <a:pt x="40202" y="179985"/>
                </a:lnTo>
                <a:lnTo>
                  <a:pt x="37705" y="185297"/>
                </a:lnTo>
                <a:lnTo>
                  <a:pt x="36595" y="190304"/>
                </a:lnTo>
                <a:lnTo>
                  <a:pt x="36102" y="195175"/>
                </a:lnTo>
                <a:lnTo>
                  <a:pt x="35883" y="199986"/>
                </a:lnTo>
                <a:lnTo>
                  <a:pt x="35824" y="202380"/>
                </a:lnTo>
                <a:lnTo>
                  <a:pt x="36580" y="204770"/>
                </a:lnTo>
                <a:lnTo>
                  <a:pt x="39534" y="209542"/>
                </a:lnTo>
                <a:lnTo>
                  <a:pt x="41434" y="211132"/>
                </a:lnTo>
                <a:lnTo>
                  <a:pt x="43494" y="212192"/>
                </a:lnTo>
                <a:lnTo>
                  <a:pt x="45661" y="212899"/>
                </a:lnTo>
                <a:lnTo>
                  <a:pt x="47106" y="214164"/>
                </a:lnTo>
                <a:lnTo>
                  <a:pt x="48069" y="215801"/>
                </a:lnTo>
                <a:lnTo>
                  <a:pt x="49995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9" name="SMARTInkAnnotation122"/>
          <p:cNvSpPr/>
          <p:nvPr/>
        </p:nvSpPr>
        <p:spPr>
          <a:xfrm>
            <a:off x="2786393" y="3193256"/>
            <a:ext cx="177144" cy="182443"/>
          </a:xfrm>
          <a:custGeom>
            <a:avLst/>
            <a:gdLst/>
            <a:ahLst/>
            <a:cxnLst/>
            <a:rect l="0" t="0" r="0" b="0"/>
            <a:pathLst>
              <a:path w="177144" h="182443">
                <a:moveTo>
                  <a:pt x="56819" y="7144"/>
                </a:moveTo>
                <a:lnTo>
                  <a:pt x="45970" y="7144"/>
                </a:lnTo>
                <a:lnTo>
                  <a:pt x="44824" y="7937"/>
                </a:lnTo>
                <a:lnTo>
                  <a:pt x="44060" y="9260"/>
                </a:lnTo>
                <a:lnTo>
                  <a:pt x="43550" y="10936"/>
                </a:lnTo>
                <a:lnTo>
                  <a:pt x="42417" y="12053"/>
                </a:lnTo>
                <a:lnTo>
                  <a:pt x="40868" y="12798"/>
                </a:lnTo>
                <a:lnTo>
                  <a:pt x="39041" y="13294"/>
                </a:lnTo>
                <a:lnTo>
                  <a:pt x="37823" y="14419"/>
                </a:lnTo>
                <a:lnTo>
                  <a:pt x="37011" y="15963"/>
                </a:lnTo>
                <a:lnTo>
                  <a:pt x="35316" y="20588"/>
                </a:lnTo>
                <a:lnTo>
                  <a:pt x="33752" y="24044"/>
                </a:lnTo>
                <a:lnTo>
                  <a:pt x="31916" y="27936"/>
                </a:lnTo>
                <a:lnTo>
                  <a:pt x="29898" y="31324"/>
                </a:lnTo>
                <a:lnTo>
                  <a:pt x="27760" y="34376"/>
                </a:lnTo>
                <a:lnTo>
                  <a:pt x="25540" y="37205"/>
                </a:lnTo>
                <a:lnTo>
                  <a:pt x="23266" y="40678"/>
                </a:lnTo>
                <a:lnTo>
                  <a:pt x="20957" y="44581"/>
                </a:lnTo>
                <a:lnTo>
                  <a:pt x="18623" y="48771"/>
                </a:lnTo>
                <a:lnTo>
                  <a:pt x="13914" y="57659"/>
                </a:lnTo>
                <a:lnTo>
                  <a:pt x="11547" y="62252"/>
                </a:lnTo>
                <a:lnTo>
                  <a:pt x="9969" y="66901"/>
                </a:lnTo>
                <a:lnTo>
                  <a:pt x="8917" y="71588"/>
                </a:lnTo>
                <a:lnTo>
                  <a:pt x="8216" y="76301"/>
                </a:lnTo>
                <a:lnTo>
                  <a:pt x="6954" y="81029"/>
                </a:lnTo>
                <a:lnTo>
                  <a:pt x="5320" y="85769"/>
                </a:lnTo>
                <a:lnTo>
                  <a:pt x="3436" y="90517"/>
                </a:lnTo>
                <a:lnTo>
                  <a:pt x="2180" y="95270"/>
                </a:lnTo>
                <a:lnTo>
                  <a:pt x="1343" y="100025"/>
                </a:lnTo>
                <a:lnTo>
                  <a:pt x="785" y="104784"/>
                </a:lnTo>
                <a:lnTo>
                  <a:pt x="413" y="108750"/>
                </a:lnTo>
                <a:lnTo>
                  <a:pt x="165" y="112187"/>
                </a:lnTo>
                <a:lnTo>
                  <a:pt x="0" y="115273"/>
                </a:lnTo>
                <a:lnTo>
                  <a:pt x="683" y="118917"/>
                </a:lnTo>
                <a:lnTo>
                  <a:pt x="1933" y="122934"/>
                </a:lnTo>
                <a:lnTo>
                  <a:pt x="3559" y="127200"/>
                </a:lnTo>
                <a:lnTo>
                  <a:pt x="4644" y="130838"/>
                </a:lnTo>
                <a:lnTo>
                  <a:pt x="5367" y="134056"/>
                </a:lnTo>
                <a:lnTo>
                  <a:pt x="5849" y="136996"/>
                </a:lnTo>
                <a:lnTo>
                  <a:pt x="8501" y="142379"/>
                </a:lnTo>
                <a:lnTo>
                  <a:pt x="10320" y="144925"/>
                </a:lnTo>
                <a:lnTo>
                  <a:pt x="12326" y="148210"/>
                </a:lnTo>
                <a:lnTo>
                  <a:pt x="14457" y="151989"/>
                </a:lnTo>
                <a:lnTo>
                  <a:pt x="16671" y="156094"/>
                </a:lnTo>
                <a:lnTo>
                  <a:pt x="18941" y="158832"/>
                </a:lnTo>
                <a:lnTo>
                  <a:pt x="21249" y="160656"/>
                </a:lnTo>
                <a:lnTo>
                  <a:pt x="25929" y="163478"/>
                </a:lnTo>
                <a:lnTo>
                  <a:pt x="30655" y="167378"/>
                </a:lnTo>
                <a:lnTo>
                  <a:pt x="35401" y="171757"/>
                </a:lnTo>
                <a:lnTo>
                  <a:pt x="37778" y="174036"/>
                </a:lnTo>
                <a:lnTo>
                  <a:pt x="40156" y="175555"/>
                </a:lnTo>
                <a:lnTo>
                  <a:pt x="44916" y="177243"/>
                </a:lnTo>
                <a:lnTo>
                  <a:pt x="48090" y="178487"/>
                </a:lnTo>
                <a:lnTo>
                  <a:pt x="51793" y="180110"/>
                </a:lnTo>
                <a:lnTo>
                  <a:pt x="55850" y="181986"/>
                </a:lnTo>
                <a:lnTo>
                  <a:pt x="59348" y="182442"/>
                </a:lnTo>
                <a:lnTo>
                  <a:pt x="62474" y="181953"/>
                </a:lnTo>
                <a:lnTo>
                  <a:pt x="65351" y="180834"/>
                </a:lnTo>
                <a:lnTo>
                  <a:pt x="68857" y="180087"/>
                </a:lnTo>
                <a:lnTo>
                  <a:pt x="72782" y="179589"/>
                </a:lnTo>
                <a:lnTo>
                  <a:pt x="76986" y="179258"/>
                </a:lnTo>
                <a:lnTo>
                  <a:pt x="81376" y="178242"/>
                </a:lnTo>
                <a:lnTo>
                  <a:pt x="85890" y="176772"/>
                </a:lnTo>
                <a:lnTo>
                  <a:pt x="90488" y="174998"/>
                </a:lnTo>
                <a:lnTo>
                  <a:pt x="94346" y="173022"/>
                </a:lnTo>
                <a:lnTo>
                  <a:pt x="97712" y="170910"/>
                </a:lnTo>
                <a:lnTo>
                  <a:pt x="100750" y="168709"/>
                </a:lnTo>
                <a:lnTo>
                  <a:pt x="106242" y="166263"/>
                </a:lnTo>
                <a:lnTo>
                  <a:pt x="108818" y="165611"/>
                </a:lnTo>
                <a:lnTo>
                  <a:pt x="111328" y="163589"/>
                </a:lnTo>
                <a:lnTo>
                  <a:pt x="113796" y="160653"/>
                </a:lnTo>
                <a:lnTo>
                  <a:pt x="116235" y="157108"/>
                </a:lnTo>
                <a:lnTo>
                  <a:pt x="119449" y="153951"/>
                </a:lnTo>
                <a:lnTo>
                  <a:pt x="123178" y="151053"/>
                </a:lnTo>
                <a:lnTo>
                  <a:pt x="127252" y="148327"/>
                </a:lnTo>
                <a:lnTo>
                  <a:pt x="131556" y="144922"/>
                </a:lnTo>
                <a:lnTo>
                  <a:pt x="136012" y="141065"/>
                </a:lnTo>
                <a:lnTo>
                  <a:pt x="144403" y="133339"/>
                </a:lnTo>
                <a:lnTo>
                  <a:pt x="150779" y="127259"/>
                </a:lnTo>
                <a:lnTo>
                  <a:pt x="153590" y="123733"/>
                </a:lnTo>
                <a:lnTo>
                  <a:pt x="156258" y="119795"/>
                </a:lnTo>
                <a:lnTo>
                  <a:pt x="158830" y="115582"/>
                </a:lnTo>
                <a:lnTo>
                  <a:pt x="161339" y="111186"/>
                </a:lnTo>
                <a:lnTo>
                  <a:pt x="166243" y="102068"/>
                </a:lnTo>
                <a:lnTo>
                  <a:pt x="167868" y="97414"/>
                </a:lnTo>
                <a:lnTo>
                  <a:pt x="168952" y="92724"/>
                </a:lnTo>
                <a:lnTo>
                  <a:pt x="169675" y="88010"/>
                </a:lnTo>
                <a:lnTo>
                  <a:pt x="170950" y="83280"/>
                </a:lnTo>
                <a:lnTo>
                  <a:pt x="172594" y="78538"/>
                </a:lnTo>
                <a:lnTo>
                  <a:pt x="174483" y="73790"/>
                </a:lnTo>
                <a:lnTo>
                  <a:pt x="175743" y="69037"/>
                </a:lnTo>
                <a:lnTo>
                  <a:pt x="176583" y="64281"/>
                </a:lnTo>
                <a:lnTo>
                  <a:pt x="177143" y="59523"/>
                </a:lnTo>
                <a:lnTo>
                  <a:pt x="176723" y="55557"/>
                </a:lnTo>
                <a:lnTo>
                  <a:pt x="175649" y="52119"/>
                </a:lnTo>
                <a:lnTo>
                  <a:pt x="174139" y="49033"/>
                </a:lnTo>
                <a:lnTo>
                  <a:pt x="173132" y="45389"/>
                </a:lnTo>
                <a:lnTo>
                  <a:pt x="172461" y="41372"/>
                </a:lnTo>
                <a:lnTo>
                  <a:pt x="172014" y="37106"/>
                </a:lnTo>
                <a:lnTo>
                  <a:pt x="170922" y="33469"/>
                </a:lnTo>
                <a:lnTo>
                  <a:pt x="169400" y="30250"/>
                </a:lnTo>
                <a:lnTo>
                  <a:pt x="167592" y="27310"/>
                </a:lnTo>
                <a:lnTo>
                  <a:pt x="164799" y="24557"/>
                </a:lnTo>
                <a:lnTo>
                  <a:pt x="161349" y="21927"/>
                </a:lnTo>
                <a:lnTo>
                  <a:pt x="157462" y="19381"/>
                </a:lnTo>
                <a:lnTo>
                  <a:pt x="154077" y="17683"/>
                </a:lnTo>
                <a:lnTo>
                  <a:pt x="151026" y="16551"/>
                </a:lnTo>
                <a:lnTo>
                  <a:pt x="140758" y="13706"/>
                </a:lnTo>
                <a:lnTo>
                  <a:pt x="117673" y="7150"/>
                </a:lnTo>
                <a:lnTo>
                  <a:pt x="108501" y="4767"/>
                </a:lnTo>
                <a:lnTo>
                  <a:pt x="101593" y="3177"/>
                </a:lnTo>
                <a:lnTo>
                  <a:pt x="853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0" name="SMARTInkAnnotation123"/>
          <p:cNvSpPr/>
          <p:nvPr/>
        </p:nvSpPr>
        <p:spPr>
          <a:xfrm>
            <a:off x="3071812" y="3336131"/>
            <a:ext cx="7145" cy="35720"/>
          </a:xfrm>
          <a:custGeom>
            <a:avLst/>
            <a:gdLst/>
            <a:ahLst/>
            <a:cxnLst/>
            <a:rect l="0" t="0" r="0" b="0"/>
            <a:pathLst>
              <a:path w="7145" h="35720">
                <a:moveTo>
                  <a:pt x="0" y="35719"/>
                </a:moveTo>
                <a:lnTo>
                  <a:pt x="0" y="28577"/>
                </a:lnTo>
                <a:lnTo>
                  <a:pt x="6850" y="28575"/>
                </a:lnTo>
                <a:lnTo>
                  <a:pt x="25" y="28575"/>
                </a:lnTo>
                <a:lnTo>
                  <a:pt x="2" y="22424"/>
                </a:lnTo>
                <a:lnTo>
                  <a:pt x="795" y="22093"/>
                </a:lnTo>
                <a:lnTo>
                  <a:pt x="2118" y="21872"/>
                </a:lnTo>
                <a:lnTo>
                  <a:pt x="6151" y="21518"/>
                </a:lnTo>
                <a:lnTo>
                  <a:pt x="5688" y="20695"/>
                </a:lnTo>
                <a:lnTo>
                  <a:pt x="4586" y="19353"/>
                </a:lnTo>
                <a:lnTo>
                  <a:pt x="906" y="15288"/>
                </a:lnTo>
                <a:lnTo>
                  <a:pt x="1398" y="13367"/>
                </a:lnTo>
                <a:lnTo>
                  <a:pt x="2519" y="10499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1" name="SMARTInkAnnotation124"/>
          <p:cNvSpPr/>
          <p:nvPr/>
        </p:nvSpPr>
        <p:spPr>
          <a:xfrm>
            <a:off x="3150393" y="3200523"/>
            <a:ext cx="178595" cy="156930"/>
          </a:xfrm>
          <a:custGeom>
            <a:avLst/>
            <a:gdLst/>
            <a:ahLst/>
            <a:cxnLst/>
            <a:rect l="0" t="0" r="0" b="0"/>
            <a:pathLst>
              <a:path w="178595" h="156930">
                <a:moveTo>
                  <a:pt x="0" y="57027"/>
                </a:moveTo>
                <a:lnTo>
                  <a:pt x="0" y="44026"/>
                </a:lnTo>
                <a:lnTo>
                  <a:pt x="2117" y="41195"/>
                </a:lnTo>
                <a:lnTo>
                  <a:pt x="5704" y="37290"/>
                </a:lnTo>
                <a:lnTo>
                  <a:pt x="12185" y="30629"/>
                </a:lnTo>
                <a:lnTo>
                  <a:pt x="16793" y="25980"/>
                </a:lnTo>
                <a:lnTo>
                  <a:pt x="19927" y="23629"/>
                </a:lnTo>
                <a:lnTo>
                  <a:pt x="23603" y="21268"/>
                </a:lnTo>
                <a:lnTo>
                  <a:pt x="27642" y="18900"/>
                </a:lnTo>
                <a:lnTo>
                  <a:pt x="31922" y="16528"/>
                </a:lnTo>
                <a:lnTo>
                  <a:pt x="40911" y="11775"/>
                </a:lnTo>
                <a:lnTo>
                  <a:pt x="44736" y="9396"/>
                </a:lnTo>
                <a:lnTo>
                  <a:pt x="48081" y="7017"/>
                </a:lnTo>
                <a:lnTo>
                  <a:pt x="51104" y="4637"/>
                </a:lnTo>
                <a:lnTo>
                  <a:pt x="54707" y="3050"/>
                </a:lnTo>
                <a:lnTo>
                  <a:pt x="58696" y="1992"/>
                </a:lnTo>
                <a:lnTo>
                  <a:pt x="62944" y="1287"/>
                </a:lnTo>
                <a:lnTo>
                  <a:pt x="67363" y="817"/>
                </a:lnTo>
                <a:lnTo>
                  <a:pt x="71896" y="503"/>
                </a:lnTo>
                <a:lnTo>
                  <a:pt x="80373" y="155"/>
                </a:lnTo>
                <a:lnTo>
                  <a:pt x="86786" y="0"/>
                </a:lnTo>
                <a:lnTo>
                  <a:pt x="89607" y="753"/>
                </a:lnTo>
                <a:lnTo>
                  <a:pt x="94859" y="3706"/>
                </a:lnTo>
                <a:lnTo>
                  <a:pt x="99839" y="7664"/>
                </a:lnTo>
                <a:lnTo>
                  <a:pt x="104698" y="12069"/>
                </a:lnTo>
                <a:lnTo>
                  <a:pt x="109503" y="16672"/>
                </a:lnTo>
                <a:lnTo>
                  <a:pt x="116672" y="23727"/>
                </a:lnTo>
                <a:lnTo>
                  <a:pt x="118262" y="26095"/>
                </a:lnTo>
                <a:lnTo>
                  <a:pt x="120030" y="30844"/>
                </a:lnTo>
                <a:lnTo>
                  <a:pt x="121295" y="34015"/>
                </a:lnTo>
                <a:lnTo>
                  <a:pt x="122932" y="37717"/>
                </a:lnTo>
                <a:lnTo>
                  <a:pt x="124817" y="41772"/>
                </a:lnTo>
                <a:lnTo>
                  <a:pt x="125281" y="46063"/>
                </a:lnTo>
                <a:lnTo>
                  <a:pt x="124795" y="50511"/>
                </a:lnTo>
                <a:lnTo>
                  <a:pt x="123678" y="55064"/>
                </a:lnTo>
                <a:lnTo>
                  <a:pt x="122933" y="58893"/>
                </a:lnTo>
                <a:lnTo>
                  <a:pt x="122437" y="62240"/>
                </a:lnTo>
                <a:lnTo>
                  <a:pt x="122106" y="65264"/>
                </a:lnTo>
                <a:lnTo>
                  <a:pt x="121092" y="68868"/>
                </a:lnTo>
                <a:lnTo>
                  <a:pt x="119622" y="72859"/>
                </a:lnTo>
                <a:lnTo>
                  <a:pt x="117848" y="77106"/>
                </a:lnTo>
                <a:lnTo>
                  <a:pt x="116666" y="81526"/>
                </a:lnTo>
                <a:lnTo>
                  <a:pt x="115877" y="86060"/>
                </a:lnTo>
                <a:lnTo>
                  <a:pt x="115351" y="90669"/>
                </a:lnTo>
                <a:lnTo>
                  <a:pt x="111032" y="98505"/>
                </a:lnTo>
                <a:lnTo>
                  <a:pt x="104184" y="108491"/>
                </a:lnTo>
                <a:lnTo>
                  <a:pt x="95650" y="119911"/>
                </a:lnTo>
                <a:lnTo>
                  <a:pt x="89167" y="128318"/>
                </a:lnTo>
                <a:lnTo>
                  <a:pt x="84051" y="134717"/>
                </a:lnTo>
                <a:lnTo>
                  <a:pt x="79847" y="139776"/>
                </a:lnTo>
                <a:lnTo>
                  <a:pt x="76250" y="143150"/>
                </a:lnTo>
                <a:lnTo>
                  <a:pt x="73059" y="145398"/>
                </a:lnTo>
                <a:lnTo>
                  <a:pt x="70137" y="146897"/>
                </a:lnTo>
                <a:lnTo>
                  <a:pt x="68190" y="148690"/>
                </a:lnTo>
                <a:lnTo>
                  <a:pt x="66891" y="150680"/>
                </a:lnTo>
                <a:lnTo>
                  <a:pt x="66025" y="152799"/>
                </a:lnTo>
                <a:lnTo>
                  <a:pt x="64654" y="154212"/>
                </a:lnTo>
                <a:lnTo>
                  <a:pt x="62947" y="155155"/>
                </a:lnTo>
                <a:lnTo>
                  <a:pt x="58295" y="156667"/>
                </a:lnTo>
                <a:lnTo>
                  <a:pt x="53697" y="156929"/>
                </a:lnTo>
                <a:lnTo>
                  <a:pt x="51673" y="156172"/>
                </a:lnTo>
                <a:lnTo>
                  <a:pt x="47308" y="153214"/>
                </a:lnTo>
                <a:lnTo>
                  <a:pt x="42722" y="151370"/>
                </a:lnTo>
                <a:lnTo>
                  <a:pt x="37102" y="150187"/>
                </a:lnTo>
                <a:lnTo>
                  <a:pt x="36641" y="149296"/>
                </a:lnTo>
                <a:lnTo>
                  <a:pt x="36129" y="146189"/>
                </a:lnTo>
                <a:lnTo>
                  <a:pt x="35199" y="145044"/>
                </a:lnTo>
                <a:lnTo>
                  <a:pt x="33785" y="144279"/>
                </a:lnTo>
                <a:lnTo>
                  <a:pt x="32048" y="143770"/>
                </a:lnTo>
                <a:lnTo>
                  <a:pt x="31684" y="143431"/>
                </a:lnTo>
                <a:lnTo>
                  <a:pt x="32235" y="143204"/>
                </a:lnTo>
                <a:lnTo>
                  <a:pt x="35031" y="142841"/>
                </a:lnTo>
                <a:lnTo>
                  <a:pt x="39308" y="138986"/>
                </a:lnTo>
                <a:lnTo>
                  <a:pt x="41810" y="136609"/>
                </a:lnTo>
                <a:lnTo>
                  <a:pt x="46628" y="133936"/>
                </a:lnTo>
                <a:lnTo>
                  <a:pt x="50135" y="132112"/>
                </a:lnTo>
                <a:lnTo>
                  <a:pt x="53268" y="130896"/>
                </a:lnTo>
                <a:lnTo>
                  <a:pt x="56149" y="130086"/>
                </a:lnTo>
                <a:lnTo>
                  <a:pt x="58864" y="129545"/>
                </a:lnTo>
                <a:lnTo>
                  <a:pt x="62262" y="129184"/>
                </a:lnTo>
                <a:lnTo>
                  <a:pt x="66114" y="128944"/>
                </a:lnTo>
                <a:lnTo>
                  <a:pt x="74628" y="128677"/>
                </a:lnTo>
                <a:lnTo>
                  <a:pt x="93946" y="128492"/>
                </a:lnTo>
                <a:lnTo>
                  <a:pt x="97556" y="129276"/>
                </a:lnTo>
                <a:lnTo>
                  <a:pt x="101550" y="130593"/>
                </a:lnTo>
                <a:lnTo>
                  <a:pt x="105800" y="132265"/>
                </a:lnTo>
                <a:lnTo>
                  <a:pt x="110221" y="133379"/>
                </a:lnTo>
                <a:lnTo>
                  <a:pt x="114756" y="134122"/>
                </a:lnTo>
                <a:lnTo>
                  <a:pt x="119367" y="134617"/>
                </a:lnTo>
                <a:lnTo>
                  <a:pt x="123234" y="135741"/>
                </a:lnTo>
                <a:lnTo>
                  <a:pt x="126606" y="137284"/>
                </a:lnTo>
                <a:lnTo>
                  <a:pt x="129648" y="139107"/>
                </a:lnTo>
                <a:lnTo>
                  <a:pt x="133263" y="140322"/>
                </a:lnTo>
                <a:lnTo>
                  <a:pt x="137261" y="141131"/>
                </a:lnTo>
                <a:lnTo>
                  <a:pt x="141514" y="141672"/>
                </a:lnTo>
                <a:lnTo>
                  <a:pt x="145143" y="142031"/>
                </a:lnTo>
                <a:lnTo>
                  <a:pt x="148356" y="142272"/>
                </a:lnTo>
                <a:lnTo>
                  <a:pt x="151291" y="142432"/>
                </a:lnTo>
                <a:lnTo>
                  <a:pt x="154836" y="143332"/>
                </a:lnTo>
                <a:lnTo>
                  <a:pt x="158787" y="144726"/>
                </a:lnTo>
                <a:lnTo>
                  <a:pt x="163008" y="146449"/>
                </a:lnTo>
                <a:lnTo>
                  <a:pt x="166616" y="147598"/>
                </a:lnTo>
                <a:lnTo>
                  <a:pt x="169815" y="148364"/>
                </a:lnTo>
                <a:lnTo>
                  <a:pt x="178594" y="1498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2" name="SMARTInkAnnotation125"/>
          <p:cNvSpPr/>
          <p:nvPr/>
        </p:nvSpPr>
        <p:spPr>
          <a:xfrm>
            <a:off x="3393283" y="3171825"/>
            <a:ext cx="157035" cy="198018"/>
          </a:xfrm>
          <a:custGeom>
            <a:avLst/>
            <a:gdLst/>
            <a:ahLst/>
            <a:cxnLst/>
            <a:rect l="0" t="0" r="0" b="0"/>
            <a:pathLst>
              <a:path w="157035" h="198018">
                <a:moveTo>
                  <a:pt x="128585" y="0"/>
                </a:moveTo>
                <a:lnTo>
                  <a:pt x="128585" y="3792"/>
                </a:lnTo>
                <a:lnTo>
                  <a:pt x="126998" y="5703"/>
                </a:lnTo>
                <a:lnTo>
                  <a:pt x="124352" y="7771"/>
                </a:lnTo>
                <a:lnTo>
                  <a:pt x="121000" y="9943"/>
                </a:lnTo>
                <a:lnTo>
                  <a:pt x="117973" y="11391"/>
                </a:lnTo>
                <a:lnTo>
                  <a:pt x="115160" y="12356"/>
                </a:lnTo>
                <a:lnTo>
                  <a:pt x="112491" y="13000"/>
                </a:lnTo>
                <a:lnTo>
                  <a:pt x="109125" y="14223"/>
                </a:lnTo>
                <a:lnTo>
                  <a:pt x="105293" y="15831"/>
                </a:lnTo>
                <a:lnTo>
                  <a:pt x="101151" y="17698"/>
                </a:lnTo>
                <a:lnTo>
                  <a:pt x="96802" y="18942"/>
                </a:lnTo>
                <a:lnTo>
                  <a:pt x="92315" y="19772"/>
                </a:lnTo>
                <a:lnTo>
                  <a:pt x="87737" y="20325"/>
                </a:lnTo>
                <a:lnTo>
                  <a:pt x="83097" y="20693"/>
                </a:lnTo>
                <a:lnTo>
                  <a:pt x="78416" y="20939"/>
                </a:lnTo>
                <a:lnTo>
                  <a:pt x="73708" y="21103"/>
                </a:lnTo>
                <a:lnTo>
                  <a:pt x="68981" y="22006"/>
                </a:lnTo>
                <a:lnTo>
                  <a:pt x="64243" y="23402"/>
                </a:lnTo>
                <a:lnTo>
                  <a:pt x="59497" y="25126"/>
                </a:lnTo>
                <a:lnTo>
                  <a:pt x="55539" y="26275"/>
                </a:lnTo>
                <a:lnTo>
                  <a:pt x="52106" y="27042"/>
                </a:lnTo>
                <a:lnTo>
                  <a:pt x="49024" y="27553"/>
                </a:lnTo>
                <a:lnTo>
                  <a:pt x="46176" y="27100"/>
                </a:lnTo>
                <a:lnTo>
                  <a:pt x="43483" y="26004"/>
                </a:lnTo>
                <a:lnTo>
                  <a:pt x="40894" y="24479"/>
                </a:lnTo>
                <a:lnTo>
                  <a:pt x="38375" y="23463"/>
                </a:lnTo>
                <a:lnTo>
                  <a:pt x="35901" y="22786"/>
                </a:lnTo>
                <a:lnTo>
                  <a:pt x="31036" y="22033"/>
                </a:lnTo>
                <a:lnTo>
                  <a:pt x="26228" y="21699"/>
                </a:lnTo>
                <a:lnTo>
                  <a:pt x="21446" y="21550"/>
                </a:lnTo>
                <a:lnTo>
                  <a:pt x="7224" y="21431"/>
                </a:lnTo>
                <a:lnTo>
                  <a:pt x="7145" y="21431"/>
                </a:lnTo>
                <a:lnTo>
                  <a:pt x="7142" y="49072"/>
                </a:lnTo>
                <a:lnTo>
                  <a:pt x="6348" y="52558"/>
                </a:lnTo>
                <a:lnTo>
                  <a:pt x="3349" y="58549"/>
                </a:lnTo>
                <a:lnTo>
                  <a:pt x="2232" y="62051"/>
                </a:lnTo>
                <a:lnTo>
                  <a:pt x="1488" y="65974"/>
                </a:lnTo>
                <a:lnTo>
                  <a:pt x="991" y="70176"/>
                </a:lnTo>
                <a:lnTo>
                  <a:pt x="660" y="73771"/>
                </a:lnTo>
                <a:lnTo>
                  <a:pt x="292" y="79883"/>
                </a:lnTo>
                <a:lnTo>
                  <a:pt x="129" y="85245"/>
                </a:lnTo>
                <a:lnTo>
                  <a:pt x="6" y="98573"/>
                </a:lnTo>
                <a:lnTo>
                  <a:pt x="0" y="103378"/>
                </a:lnTo>
                <a:lnTo>
                  <a:pt x="793" y="104637"/>
                </a:lnTo>
                <a:lnTo>
                  <a:pt x="2115" y="105477"/>
                </a:lnTo>
                <a:lnTo>
                  <a:pt x="3791" y="106036"/>
                </a:lnTo>
                <a:lnTo>
                  <a:pt x="4114" y="106409"/>
                </a:lnTo>
                <a:lnTo>
                  <a:pt x="3536" y="106658"/>
                </a:lnTo>
                <a:lnTo>
                  <a:pt x="2357" y="106824"/>
                </a:lnTo>
                <a:lnTo>
                  <a:pt x="2364" y="106935"/>
                </a:lnTo>
                <a:lnTo>
                  <a:pt x="6167" y="107090"/>
                </a:lnTo>
                <a:lnTo>
                  <a:pt x="13060" y="107147"/>
                </a:lnTo>
                <a:lnTo>
                  <a:pt x="15056" y="106356"/>
                </a:lnTo>
                <a:lnTo>
                  <a:pt x="17974" y="105035"/>
                </a:lnTo>
                <a:lnTo>
                  <a:pt x="21507" y="103361"/>
                </a:lnTo>
                <a:lnTo>
                  <a:pt x="24656" y="102245"/>
                </a:lnTo>
                <a:lnTo>
                  <a:pt x="27549" y="101500"/>
                </a:lnTo>
                <a:lnTo>
                  <a:pt x="30272" y="101004"/>
                </a:lnTo>
                <a:lnTo>
                  <a:pt x="33674" y="99880"/>
                </a:lnTo>
                <a:lnTo>
                  <a:pt x="37530" y="98336"/>
                </a:lnTo>
                <a:lnTo>
                  <a:pt x="41688" y="96514"/>
                </a:lnTo>
                <a:lnTo>
                  <a:pt x="46048" y="95299"/>
                </a:lnTo>
                <a:lnTo>
                  <a:pt x="50542" y="94488"/>
                </a:lnTo>
                <a:lnTo>
                  <a:pt x="55125" y="93948"/>
                </a:lnTo>
                <a:lnTo>
                  <a:pt x="58974" y="93588"/>
                </a:lnTo>
                <a:lnTo>
                  <a:pt x="62334" y="93348"/>
                </a:lnTo>
                <a:lnTo>
                  <a:pt x="65367" y="93188"/>
                </a:lnTo>
                <a:lnTo>
                  <a:pt x="72972" y="93010"/>
                </a:lnTo>
                <a:lnTo>
                  <a:pt x="101071" y="92877"/>
                </a:lnTo>
                <a:lnTo>
                  <a:pt x="104686" y="93667"/>
                </a:lnTo>
                <a:lnTo>
                  <a:pt x="108684" y="94989"/>
                </a:lnTo>
                <a:lnTo>
                  <a:pt x="112936" y="96663"/>
                </a:lnTo>
                <a:lnTo>
                  <a:pt x="117359" y="98573"/>
                </a:lnTo>
                <a:lnTo>
                  <a:pt x="126506" y="102812"/>
                </a:lnTo>
                <a:lnTo>
                  <a:pt x="130374" y="104260"/>
                </a:lnTo>
                <a:lnTo>
                  <a:pt x="133747" y="105225"/>
                </a:lnTo>
                <a:lnTo>
                  <a:pt x="136789" y="105869"/>
                </a:lnTo>
                <a:lnTo>
                  <a:pt x="139611" y="107885"/>
                </a:lnTo>
                <a:lnTo>
                  <a:pt x="142286" y="110817"/>
                </a:lnTo>
                <a:lnTo>
                  <a:pt x="144863" y="114359"/>
                </a:lnTo>
                <a:lnTo>
                  <a:pt x="147374" y="117514"/>
                </a:lnTo>
                <a:lnTo>
                  <a:pt x="149842" y="120412"/>
                </a:lnTo>
                <a:lnTo>
                  <a:pt x="152282" y="123137"/>
                </a:lnTo>
                <a:lnTo>
                  <a:pt x="153908" y="125747"/>
                </a:lnTo>
                <a:lnTo>
                  <a:pt x="155715" y="130764"/>
                </a:lnTo>
                <a:lnTo>
                  <a:pt x="156518" y="135640"/>
                </a:lnTo>
                <a:lnTo>
                  <a:pt x="156875" y="141247"/>
                </a:lnTo>
                <a:lnTo>
                  <a:pt x="157034" y="149030"/>
                </a:lnTo>
                <a:lnTo>
                  <a:pt x="156282" y="152534"/>
                </a:lnTo>
                <a:lnTo>
                  <a:pt x="153330" y="158545"/>
                </a:lnTo>
                <a:lnTo>
                  <a:pt x="149373" y="163862"/>
                </a:lnTo>
                <a:lnTo>
                  <a:pt x="147206" y="166391"/>
                </a:lnTo>
                <a:lnTo>
                  <a:pt x="140205" y="170458"/>
                </a:lnTo>
                <a:lnTo>
                  <a:pt x="129982" y="175551"/>
                </a:lnTo>
                <a:lnTo>
                  <a:pt x="117610" y="181328"/>
                </a:lnTo>
                <a:lnTo>
                  <a:pt x="108569" y="185973"/>
                </a:lnTo>
                <a:lnTo>
                  <a:pt x="101747" y="189863"/>
                </a:lnTo>
                <a:lnTo>
                  <a:pt x="96406" y="193250"/>
                </a:lnTo>
                <a:lnTo>
                  <a:pt x="91257" y="195508"/>
                </a:lnTo>
                <a:lnTo>
                  <a:pt x="86237" y="197013"/>
                </a:lnTo>
                <a:lnTo>
                  <a:pt x="81304" y="198017"/>
                </a:lnTo>
                <a:lnTo>
                  <a:pt x="78014" y="197892"/>
                </a:lnTo>
                <a:lnTo>
                  <a:pt x="75821" y="197016"/>
                </a:lnTo>
                <a:lnTo>
                  <a:pt x="74359" y="195637"/>
                </a:lnTo>
                <a:lnTo>
                  <a:pt x="71797" y="194719"/>
                </a:lnTo>
                <a:lnTo>
                  <a:pt x="68501" y="194106"/>
                </a:lnTo>
                <a:lnTo>
                  <a:pt x="64717" y="193697"/>
                </a:lnTo>
                <a:lnTo>
                  <a:pt x="61400" y="192632"/>
                </a:lnTo>
                <a:lnTo>
                  <a:pt x="58395" y="191127"/>
                </a:lnTo>
                <a:lnTo>
                  <a:pt x="55598" y="189330"/>
                </a:lnTo>
                <a:lnTo>
                  <a:pt x="52939" y="187339"/>
                </a:lnTo>
                <a:lnTo>
                  <a:pt x="50374" y="185217"/>
                </a:lnTo>
                <a:lnTo>
                  <a:pt x="47869" y="183009"/>
                </a:lnTo>
                <a:lnTo>
                  <a:pt x="42970" y="178439"/>
                </a:lnTo>
                <a:lnTo>
                  <a:pt x="37149" y="172830"/>
                </a:lnTo>
                <a:lnTo>
                  <a:pt x="36671" y="171577"/>
                </a:lnTo>
                <a:lnTo>
                  <a:pt x="35905" y="165977"/>
                </a:lnTo>
                <a:lnTo>
                  <a:pt x="35717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3" name="SMARTInkAnnotation126"/>
          <p:cNvSpPr/>
          <p:nvPr/>
        </p:nvSpPr>
        <p:spPr>
          <a:xfrm>
            <a:off x="3757612" y="3207631"/>
            <a:ext cx="35720" cy="171363"/>
          </a:xfrm>
          <a:custGeom>
            <a:avLst/>
            <a:gdLst/>
            <a:ahLst/>
            <a:cxnLst/>
            <a:rect l="0" t="0" r="0" b="0"/>
            <a:pathLst>
              <a:path w="35720" h="171363">
                <a:moveTo>
                  <a:pt x="0" y="7056"/>
                </a:moveTo>
                <a:lnTo>
                  <a:pt x="0" y="0"/>
                </a:lnTo>
                <a:lnTo>
                  <a:pt x="0" y="6071"/>
                </a:lnTo>
                <a:lnTo>
                  <a:pt x="3792" y="33311"/>
                </a:lnTo>
                <a:lnTo>
                  <a:pt x="5703" y="42815"/>
                </a:lnTo>
                <a:lnTo>
                  <a:pt x="7771" y="50739"/>
                </a:lnTo>
                <a:lnTo>
                  <a:pt x="9943" y="57610"/>
                </a:lnTo>
                <a:lnTo>
                  <a:pt x="11391" y="63777"/>
                </a:lnTo>
                <a:lnTo>
                  <a:pt x="12357" y="69477"/>
                </a:lnTo>
                <a:lnTo>
                  <a:pt x="13000" y="74863"/>
                </a:lnTo>
                <a:lnTo>
                  <a:pt x="14223" y="80042"/>
                </a:lnTo>
                <a:lnTo>
                  <a:pt x="15832" y="85082"/>
                </a:lnTo>
                <a:lnTo>
                  <a:pt x="17699" y="90030"/>
                </a:lnTo>
                <a:lnTo>
                  <a:pt x="18943" y="94915"/>
                </a:lnTo>
                <a:lnTo>
                  <a:pt x="19772" y="99760"/>
                </a:lnTo>
                <a:lnTo>
                  <a:pt x="20325" y="104578"/>
                </a:lnTo>
                <a:lnTo>
                  <a:pt x="21488" y="109377"/>
                </a:lnTo>
                <a:lnTo>
                  <a:pt x="23056" y="114163"/>
                </a:lnTo>
                <a:lnTo>
                  <a:pt x="24896" y="118942"/>
                </a:lnTo>
                <a:lnTo>
                  <a:pt x="26122" y="122922"/>
                </a:lnTo>
                <a:lnTo>
                  <a:pt x="26940" y="126369"/>
                </a:lnTo>
                <a:lnTo>
                  <a:pt x="27485" y="129460"/>
                </a:lnTo>
                <a:lnTo>
                  <a:pt x="27848" y="133109"/>
                </a:lnTo>
                <a:lnTo>
                  <a:pt x="28091" y="137129"/>
                </a:lnTo>
                <a:lnTo>
                  <a:pt x="28252" y="141396"/>
                </a:lnTo>
                <a:lnTo>
                  <a:pt x="29154" y="145035"/>
                </a:lnTo>
                <a:lnTo>
                  <a:pt x="30548" y="148255"/>
                </a:lnTo>
                <a:lnTo>
                  <a:pt x="32272" y="151194"/>
                </a:lnTo>
                <a:lnTo>
                  <a:pt x="33421" y="153948"/>
                </a:lnTo>
                <a:lnTo>
                  <a:pt x="34187" y="156578"/>
                </a:lnTo>
                <a:lnTo>
                  <a:pt x="35416" y="162709"/>
                </a:lnTo>
                <a:lnTo>
                  <a:pt x="35585" y="165665"/>
                </a:lnTo>
                <a:lnTo>
                  <a:pt x="35719" y="1713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4" name="SMARTInkAnnotation127"/>
          <p:cNvSpPr/>
          <p:nvPr/>
        </p:nvSpPr>
        <p:spPr>
          <a:xfrm>
            <a:off x="3700462" y="3250406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7144"/>
                </a:moveTo>
                <a:lnTo>
                  <a:pt x="72613" y="7144"/>
                </a:lnTo>
                <a:lnTo>
                  <a:pt x="80952" y="6350"/>
                </a:lnTo>
                <a:lnTo>
                  <a:pt x="90481" y="5027"/>
                </a:lnTo>
                <a:lnTo>
                  <a:pt x="100802" y="3351"/>
                </a:lnTo>
                <a:lnTo>
                  <a:pt x="110064" y="2234"/>
                </a:lnTo>
                <a:lnTo>
                  <a:pt x="118620" y="1490"/>
                </a:lnTo>
                <a:lnTo>
                  <a:pt x="126705" y="993"/>
                </a:lnTo>
                <a:lnTo>
                  <a:pt x="142039" y="441"/>
                </a:lnTo>
                <a:lnTo>
                  <a:pt x="171987" y="58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5" name="SMARTInkAnnotation128"/>
          <p:cNvSpPr/>
          <p:nvPr/>
        </p:nvSpPr>
        <p:spPr>
          <a:xfrm>
            <a:off x="4014787" y="3186120"/>
            <a:ext cx="214314" cy="228567"/>
          </a:xfrm>
          <a:custGeom>
            <a:avLst/>
            <a:gdLst/>
            <a:ahLst/>
            <a:cxnLst/>
            <a:rect l="0" t="0" r="0" b="0"/>
            <a:pathLst>
              <a:path w="214314" h="228567">
                <a:moveTo>
                  <a:pt x="214313" y="14280"/>
                </a:moveTo>
                <a:lnTo>
                  <a:pt x="205121" y="14280"/>
                </a:lnTo>
                <a:lnTo>
                  <a:pt x="206764" y="14280"/>
                </a:lnTo>
                <a:lnTo>
                  <a:pt x="207133" y="8129"/>
                </a:lnTo>
                <a:lnTo>
                  <a:pt x="206352" y="7798"/>
                </a:lnTo>
                <a:lnTo>
                  <a:pt x="200318" y="7162"/>
                </a:lnTo>
                <a:lnTo>
                  <a:pt x="150988" y="7136"/>
                </a:lnTo>
                <a:lnTo>
                  <a:pt x="146696" y="7930"/>
                </a:lnTo>
                <a:lnTo>
                  <a:pt x="142248" y="9252"/>
                </a:lnTo>
                <a:lnTo>
                  <a:pt x="137695" y="10928"/>
                </a:lnTo>
                <a:lnTo>
                  <a:pt x="133865" y="12045"/>
                </a:lnTo>
                <a:lnTo>
                  <a:pt x="127494" y="13287"/>
                </a:lnTo>
                <a:lnTo>
                  <a:pt x="122016" y="13838"/>
                </a:lnTo>
                <a:lnTo>
                  <a:pt x="119444" y="13985"/>
                </a:lnTo>
                <a:lnTo>
                  <a:pt x="116142" y="13290"/>
                </a:lnTo>
                <a:lnTo>
                  <a:pt x="112353" y="12032"/>
                </a:lnTo>
                <a:lnTo>
                  <a:pt x="108239" y="10400"/>
                </a:lnTo>
                <a:lnTo>
                  <a:pt x="101552" y="8587"/>
                </a:lnTo>
                <a:lnTo>
                  <a:pt x="95934" y="7781"/>
                </a:lnTo>
                <a:lnTo>
                  <a:pt x="90792" y="7422"/>
                </a:lnTo>
                <a:lnTo>
                  <a:pt x="85860" y="7263"/>
                </a:lnTo>
                <a:lnTo>
                  <a:pt x="80019" y="7161"/>
                </a:lnTo>
                <a:lnTo>
                  <a:pt x="77103" y="5030"/>
                </a:lnTo>
                <a:lnTo>
                  <a:pt x="71446" y="0"/>
                </a:lnTo>
                <a:lnTo>
                  <a:pt x="65287" y="24596"/>
                </a:lnTo>
                <a:lnTo>
                  <a:pt x="64589" y="31183"/>
                </a:lnTo>
                <a:lnTo>
                  <a:pt x="64381" y="38162"/>
                </a:lnTo>
                <a:lnTo>
                  <a:pt x="64320" y="45257"/>
                </a:lnTo>
                <a:lnTo>
                  <a:pt x="63517" y="47631"/>
                </a:lnTo>
                <a:lnTo>
                  <a:pt x="60509" y="52386"/>
                </a:lnTo>
                <a:lnTo>
                  <a:pt x="58643" y="59261"/>
                </a:lnTo>
                <a:lnTo>
                  <a:pt x="58145" y="63318"/>
                </a:lnTo>
                <a:lnTo>
                  <a:pt x="57593" y="69941"/>
                </a:lnTo>
                <a:lnTo>
                  <a:pt x="57346" y="75530"/>
                </a:lnTo>
                <a:lnTo>
                  <a:pt x="57176" y="84219"/>
                </a:lnTo>
                <a:lnTo>
                  <a:pt x="57150" y="107148"/>
                </a:lnTo>
                <a:lnTo>
                  <a:pt x="63301" y="107148"/>
                </a:lnTo>
                <a:lnTo>
                  <a:pt x="69801" y="102239"/>
                </a:lnTo>
                <a:lnTo>
                  <a:pt x="74150" y="100998"/>
                </a:lnTo>
                <a:lnTo>
                  <a:pt x="80845" y="100446"/>
                </a:lnTo>
                <a:lnTo>
                  <a:pt x="88319" y="100201"/>
                </a:lnTo>
                <a:lnTo>
                  <a:pt x="97782" y="100063"/>
                </a:lnTo>
                <a:lnTo>
                  <a:pt x="130875" y="100005"/>
                </a:lnTo>
                <a:lnTo>
                  <a:pt x="134081" y="100799"/>
                </a:lnTo>
                <a:lnTo>
                  <a:pt x="137806" y="102121"/>
                </a:lnTo>
                <a:lnTo>
                  <a:pt x="141877" y="103797"/>
                </a:lnTo>
                <a:lnTo>
                  <a:pt x="148517" y="105659"/>
                </a:lnTo>
                <a:lnTo>
                  <a:pt x="151399" y="106155"/>
                </a:lnTo>
                <a:lnTo>
                  <a:pt x="156718" y="108824"/>
                </a:lnTo>
                <a:lnTo>
                  <a:pt x="161727" y="112655"/>
                </a:lnTo>
                <a:lnTo>
                  <a:pt x="168216" y="118481"/>
                </a:lnTo>
                <a:lnTo>
                  <a:pt x="174817" y="124839"/>
                </a:lnTo>
                <a:lnTo>
                  <a:pt x="176076" y="126880"/>
                </a:lnTo>
                <a:lnTo>
                  <a:pt x="178642" y="133544"/>
                </a:lnTo>
                <a:lnTo>
                  <a:pt x="182055" y="138194"/>
                </a:lnTo>
                <a:lnTo>
                  <a:pt x="183283" y="141340"/>
                </a:lnTo>
                <a:lnTo>
                  <a:pt x="184101" y="145024"/>
                </a:lnTo>
                <a:lnTo>
                  <a:pt x="184646" y="149067"/>
                </a:lnTo>
                <a:lnTo>
                  <a:pt x="185253" y="155677"/>
                </a:lnTo>
                <a:lnTo>
                  <a:pt x="185415" y="158551"/>
                </a:lnTo>
                <a:lnTo>
                  <a:pt x="184728" y="161260"/>
                </a:lnTo>
                <a:lnTo>
                  <a:pt x="181849" y="166388"/>
                </a:lnTo>
                <a:lnTo>
                  <a:pt x="180041" y="171312"/>
                </a:lnTo>
                <a:lnTo>
                  <a:pt x="178443" y="176941"/>
                </a:lnTo>
                <a:lnTo>
                  <a:pt x="176906" y="180664"/>
                </a:lnTo>
                <a:lnTo>
                  <a:pt x="175088" y="184734"/>
                </a:lnTo>
                <a:lnTo>
                  <a:pt x="170950" y="191373"/>
                </a:lnTo>
                <a:lnTo>
                  <a:pt x="166465" y="196969"/>
                </a:lnTo>
                <a:lnTo>
                  <a:pt x="161826" y="202102"/>
                </a:lnTo>
                <a:lnTo>
                  <a:pt x="153922" y="206169"/>
                </a:lnTo>
                <a:lnTo>
                  <a:pt x="142302" y="211262"/>
                </a:lnTo>
                <a:lnTo>
                  <a:pt x="128206" y="217039"/>
                </a:lnTo>
                <a:lnTo>
                  <a:pt x="118014" y="220890"/>
                </a:lnTo>
                <a:lnTo>
                  <a:pt x="110426" y="223457"/>
                </a:lnTo>
                <a:lnTo>
                  <a:pt x="104574" y="225169"/>
                </a:lnTo>
                <a:lnTo>
                  <a:pt x="99085" y="226310"/>
                </a:lnTo>
                <a:lnTo>
                  <a:pt x="93838" y="227071"/>
                </a:lnTo>
                <a:lnTo>
                  <a:pt x="88753" y="227578"/>
                </a:lnTo>
                <a:lnTo>
                  <a:pt x="84568" y="227916"/>
                </a:lnTo>
                <a:lnTo>
                  <a:pt x="80985" y="228141"/>
                </a:lnTo>
                <a:lnTo>
                  <a:pt x="77803" y="228292"/>
                </a:lnTo>
                <a:lnTo>
                  <a:pt x="70033" y="228458"/>
                </a:lnTo>
                <a:lnTo>
                  <a:pt x="55902" y="228566"/>
                </a:lnTo>
                <a:lnTo>
                  <a:pt x="52349" y="227781"/>
                </a:lnTo>
                <a:lnTo>
                  <a:pt x="48393" y="226464"/>
                </a:lnTo>
                <a:lnTo>
                  <a:pt x="44169" y="224792"/>
                </a:lnTo>
                <a:lnTo>
                  <a:pt x="40558" y="223677"/>
                </a:lnTo>
                <a:lnTo>
                  <a:pt x="34430" y="222439"/>
                </a:lnTo>
                <a:lnTo>
                  <a:pt x="32479" y="221315"/>
                </a:lnTo>
                <a:lnTo>
                  <a:pt x="31178" y="219772"/>
                </a:lnTo>
                <a:lnTo>
                  <a:pt x="30310" y="217950"/>
                </a:lnTo>
                <a:lnTo>
                  <a:pt x="28938" y="216734"/>
                </a:lnTo>
                <a:lnTo>
                  <a:pt x="27230" y="215925"/>
                </a:lnTo>
                <a:lnTo>
                  <a:pt x="22577" y="214625"/>
                </a:lnTo>
                <a:lnTo>
                  <a:pt x="15928" y="208692"/>
                </a:lnTo>
                <a:lnTo>
                  <a:pt x="15381" y="208182"/>
                </a:lnTo>
                <a:lnTo>
                  <a:pt x="12657" y="207615"/>
                </a:lnTo>
                <a:lnTo>
                  <a:pt x="8233" y="207250"/>
                </a:lnTo>
                <a:lnTo>
                  <a:pt x="7870" y="206427"/>
                </a:lnTo>
                <a:lnTo>
                  <a:pt x="7467" y="203395"/>
                </a:lnTo>
                <a:lnTo>
                  <a:pt x="6565" y="202269"/>
                </a:lnTo>
                <a:lnTo>
                  <a:pt x="5171" y="201518"/>
                </a:lnTo>
                <a:lnTo>
                  <a:pt x="0" y="200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6" name="SMARTInkAnnotation129"/>
          <p:cNvSpPr/>
          <p:nvPr/>
        </p:nvSpPr>
        <p:spPr>
          <a:xfrm>
            <a:off x="4307691" y="3186112"/>
            <a:ext cx="157144" cy="221457"/>
          </a:xfrm>
          <a:custGeom>
            <a:avLst/>
            <a:gdLst/>
            <a:ahLst/>
            <a:cxnLst/>
            <a:rect l="0" t="0" r="0" b="0"/>
            <a:pathLst>
              <a:path w="157144" h="221457">
                <a:moveTo>
                  <a:pt x="49996" y="0"/>
                </a:moveTo>
                <a:lnTo>
                  <a:pt x="49996" y="9943"/>
                </a:lnTo>
                <a:lnTo>
                  <a:pt x="49202" y="12185"/>
                </a:lnTo>
                <a:lnTo>
                  <a:pt x="46204" y="16793"/>
                </a:lnTo>
                <a:lnTo>
                  <a:pt x="42225" y="21486"/>
                </a:lnTo>
                <a:lnTo>
                  <a:pt x="37811" y="26218"/>
                </a:lnTo>
                <a:lnTo>
                  <a:pt x="28510" y="35724"/>
                </a:lnTo>
                <a:lnTo>
                  <a:pt x="23778" y="41277"/>
                </a:lnTo>
                <a:lnTo>
                  <a:pt x="21405" y="44981"/>
                </a:lnTo>
                <a:lnTo>
                  <a:pt x="19029" y="49037"/>
                </a:lnTo>
                <a:lnTo>
                  <a:pt x="17445" y="53329"/>
                </a:lnTo>
                <a:lnTo>
                  <a:pt x="16390" y="57778"/>
                </a:lnTo>
                <a:lnTo>
                  <a:pt x="15685" y="62331"/>
                </a:lnTo>
                <a:lnTo>
                  <a:pt x="15216" y="66954"/>
                </a:lnTo>
                <a:lnTo>
                  <a:pt x="14903" y="71624"/>
                </a:lnTo>
                <a:lnTo>
                  <a:pt x="14694" y="76324"/>
                </a:lnTo>
                <a:lnTo>
                  <a:pt x="13762" y="81045"/>
                </a:lnTo>
                <a:lnTo>
                  <a:pt x="12346" y="85780"/>
                </a:lnTo>
                <a:lnTo>
                  <a:pt x="10608" y="90524"/>
                </a:lnTo>
                <a:lnTo>
                  <a:pt x="8656" y="94481"/>
                </a:lnTo>
                <a:lnTo>
                  <a:pt x="4371" y="100994"/>
                </a:lnTo>
                <a:lnTo>
                  <a:pt x="2911" y="104635"/>
                </a:lnTo>
                <a:lnTo>
                  <a:pt x="1937" y="108651"/>
                </a:lnTo>
                <a:lnTo>
                  <a:pt x="1288" y="112915"/>
                </a:lnTo>
                <a:lnTo>
                  <a:pt x="855" y="117346"/>
                </a:lnTo>
                <a:lnTo>
                  <a:pt x="566" y="121886"/>
                </a:lnTo>
                <a:lnTo>
                  <a:pt x="375" y="126502"/>
                </a:lnTo>
                <a:lnTo>
                  <a:pt x="161" y="135862"/>
                </a:lnTo>
                <a:lnTo>
                  <a:pt x="0" y="162926"/>
                </a:lnTo>
                <a:lnTo>
                  <a:pt x="790" y="166561"/>
                </a:lnTo>
                <a:lnTo>
                  <a:pt x="4901" y="175470"/>
                </a:lnTo>
                <a:lnTo>
                  <a:pt x="6142" y="180645"/>
                </a:lnTo>
                <a:lnTo>
                  <a:pt x="8809" y="185591"/>
                </a:lnTo>
                <a:lnTo>
                  <a:pt x="12641" y="190435"/>
                </a:lnTo>
                <a:lnTo>
                  <a:pt x="16989" y="195233"/>
                </a:lnTo>
                <a:lnTo>
                  <a:pt x="21568" y="200012"/>
                </a:lnTo>
                <a:lnTo>
                  <a:pt x="23901" y="202398"/>
                </a:lnTo>
                <a:lnTo>
                  <a:pt x="27043" y="203988"/>
                </a:lnTo>
                <a:lnTo>
                  <a:pt x="30725" y="205048"/>
                </a:lnTo>
                <a:lnTo>
                  <a:pt x="34767" y="205755"/>
                </a:lnTo>
                <a:lnTo>
                  <a:pt x="38256" y="206226"/>
                </a:lnTo>
                <a:lnTo>
                  <a:pt x="41376" y="206540"/>
                </a:lnTo>
                <a:lnTo>
                  <a:pt x="44249" y="206750"/>
                </a:lnTo>
                <a:lnTo>
                  <a:pt x="47752" y="206889"/>
                </a:lnTo>
                <a:lnTo>
                  <a:pt x="55878" y="207045"/>
                </a:lnTo>
                <a:lnTo>
                  <a:pt x="79639" y="207158"/>
                </a:lnTo>
                <a:lnTo>
                  <a:pt x="83252" y="206368"/>
                </a:lnTo>
                <a:lnTo>
                  <a:pt x="87248" y="205048"/>
                </a:lnTo>
                <a:lnTo>
                  <a:pt x="91499" y="203373"/>
                </a:lnTo>
                <a:lnTo>
                  <a:pt x="95921" y="201463"/>
                </a:lnTo>
                <a:lnTo>
                  <a:pt x="105067" y="197225"/>
                </a:lnTo>
                <a:lnTo>
                  <a:pt x="108935" y="194983"/>
                </a:lnTo>
                <a:lnTo>
                  <a:pt x="112307" y="192695"/>
                </a:lnTo>
                <a:lnTo>
                  <a:pt x="115350" y="190376"/>
                </a:lnTo>
                <a:lnTo>
                  <a:pt x="118171" y="188830"/>
                </a:lnTo>
                <a:lnTo>
                  <a:pt x="120846" y="187799"/>
                </a:lnTo>
                <a:lnTo>
                  <a:pt x="123424" y="187112"/>
                </a:lnTo>
                <a:lnTo>
                  <a:pt x="125935" y="185066"/>
                </a:lnTo>
                <a:lnTo>
                  <a:pt x="130842" y="178560"/>
                </a:lnTo>
                <a:lnTo>
                  <a:pt x="134056" y="175396"/>
                </a:lnTo>
                <a:lnTo>
                  <a:pt x="137786" y="172493"/>
                </a:lnTo>
                <a:lnTo>
                  <a:pt x="141860" y="169764"/>
                </a:lnTo>
                <a:lnTo>
                  <a:pt x="144576" y="167151"/>
                </a:lnTo>
                <a:lnTo>
                  <a:pt x="146387" y="164616"/>
                </a:lnTo>
                <a:lnTo>
                  <a:pt x="149193" y="159681"/>
                </a:lnTo>
                <a:lnTo>
                  <a:pt x="153085" y="154842"/>
                </a:lnTo>
                <a:lnTo>
                  <a:pt x="154441" y="152441"/>
                </a:lnTo>
                <a:lnTo>
                  <a:pt x="155948" y="147655"/>
                </a:lnTo>
                <a:lnTo>
                  <a:pt x="156617" y="142883"/>
                </a:lnTo>
                <a:lnTo>
                  <a:pt x="156914" y="138116"/>
                </a:lnTo>
                <a:lnTo>
                  <a:pt x="157047" y="133352"/>
                </a:lnTo>
                <a:lnTo>
                  <a:pt x="157143" y="122855"/>
                </a:lnTo>
                <a:lnTo>
                  <a:pt x="155031" y="119954"/>
                </a:lnTo>
                <a:lnTo>
                  <a:pt x="153357" y="118070"/>
                </a:lnTo>
                <a:lnTo>
                  <a:pt x="151447" y="116813"/>
                </a:lnTo>
                <a:lnTo>
                  <a:pt x="147208" y="115417"/>
                </a:lnTo>
                <a:lnTo>
                  <a:pt x="144173" y="115045"/>
                </a:lnTo>
                <a:lnTo>
                  <a:pt x="140562" y="114796"/>
                </a:lnTo>
                <a:lnTo>
                  <a:pt x="136567" y="114631"/>
                </a:lnTo>
                <a:lnTo>
                  <a:pt x="133110" y="115315"/>
                </a:lnTo>
                <a:lnTo>
                  <a:pt x="130012" y="116564"/>
                </a:lnTo>
                <a:lnTo>
                  <a:pt x="127153" y="118190"/>
                </a:lnTo>
                <a:lnTo>
                  <a:pt x="124452" y="119275"/>
                </a:lnTo>
                <a:lnTo>
                  <a:pt x="121859" y="119998"/>
                </a:lnTo>
                <a:lnTo>
                  <a:pt x="119336" y="120480"/>
                </a:lnTo>
                <a:lnTo>
                  <a:pt x="116860" y="121595"/>
                </a:lnTo>
                <a:lnTo>
                  <a:pt x="111992" y="124951"/>
                </a:lnTo>
                <a:lnTo>
                  <a:pt x="106408" y="130925"/>
                </a:lnTo>
                <a:lnTo>
                  <a:pt x="89620" y="150264"/>
                </a:lnTo>
                <a:lnTo>
                  <a:pt x="82762" y="158914"/>
                </a:lnTo>
                <a:lnTo>
                  <a:pt x="77396" y="166267"/>
                </a:lnTo>
                <a:lnTo>
                  <a:pt x="73025" y="172757"/>
                </a:lnTo>
                <a:lnTo>
                  <a:pt x="70111" y="177878"/>
                </a:lnTo>
                <a:lnTo>
                  <a:pt x="68169" y="182085"/>
                </a:lnTo>
                <a:lnTo>
                  <a:pt x="66011" y="188877"/>
                </a:lnTo>
                <a:lnTo>
                  <a:pt x="65051" y="194541"/>
                </a:lnTo>
                <a:lnTo>
                  <a:pt x="64625" y="199704"/>
                </a:lnTo>
                <a:lnTo>
                  <a:pt x="64511" y="202193"/>
                </a:lnTo>
                <a:lnTo>
                  <a:pt x="63641" y="204645"/>
                </a:lnTo>
                <a:lnTo>
                  <a:pt x="60559" y="209486"/>
                </a:lnTo>
                <a:lnTo>
                  <a:pt x="58659" y="214285"/>
                </a:lnTo>
                <a:lnTo>
                  <a:pt x="5714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7" name="SMARTInkAnnotation130"/>
          <p:cNvSpPr/>
          <p:nvPr/>
        </p:nvSpPr>
        <p:spPr>
          <a:xfrm>
            <a:off x="4572002" y="3189884"/>
            <a:ext cx="149991" cy="196254"/>
          </a:xfrm>
          <a:custGeom>
            <a:avLst/>
            <a:gdLst/>
            <a:ahLst/>
            <a:cxnLst/>
            <a:rect l="0" t="0" r="0" b="0"/>
            <a:pathLst>
              <a:path w="149991" h="196254">
                <a:moveTo>
                  <a:pt x="14285" y="53378"/>
                </a:moveTo>
                <a:lnTo>
                  <a:pt x="8134" y="47227"/>
                </a:lnTo>
                <a:lnTo>
                  <a:pt x="7582" y="44559"/>
                </a:lnTo>
                <a:lnTo>
                  <a:pt x="7436" y="42736"/>
                </a:lnTo>
                <a:lnTo>
                  <a:pt x="6544" y="40727"/>
                </a:lnTo>
                <a:lnTo>
                  <a:pt x="3436" y="36378"/>
                </a:lnTo>
                <a:lnTo>
                  <a:pt x="2290" y="34108"/>
                </a:lnTo>
                <a:lnTo>
                  <a:pt x="1016" y="29467"/>
                </a:lnTo>
                <a:lnTo>
                  <a:pt x="451" y="24760"/>
                </a:lnTo>
                <a:lnTo>
                  <a:pt x="199" y="20021"/>
                </a:lnTo>
                <a:lnTo>
                  <a:pt x="25" y="11924"/>
                </a:lnTo>
                <a:lnTo>
                  <a:pt x="0" y="696"/>
                </a:lnTo>
                <a:lnTo>
                  <a:pt x="793" y="0"/>
                </a:lnTo>
                <a:lnTo>
                  <a:pt x="2115" y="330"/>
                </a:lnTo>
                <a:lnTo>
                  <a:pt x="3791" y="1344"/>
                </a:lnTo>
                <a:lnTo>
                  <a:pt x="7769" y="2471"/>
                </a:lnTo>
                <a:lnTo>
                  <a:pt x="12182" y="2971"/>
                </a:lnTo>
                <a:lnTo>
                  <a:pt x="16791" y="3194"/>
                </a:lnTo>
                <a:lnTo>
                  <a:pt x="19924" y="4047"/>
                </a:lnTo>
                <a:lnTo>
                  <a:pt x="23601" y="5409"/>
                </a:lnTo>
                <a:lnTo>
                  <a:pt x="27640" y="7111"/>
                </a:lnTo>
                <a:lnTo>
                  <a:pt x="31126" y="8246"/>
                </a:lnTo>
                <a:lnTo>
                  <a:pt x="34243" y="9002"/>
                </a:lnTo>
                <a:lnTo>
                  <a:pt x="37115" y="9507"/>
                </a:lnTo>
                <a:lnTo>
                  <a:pt x="39824" y="9843"/>
                </a:lnTo>
                <a:lnTo>
                  <a:pt x="42424" y="10067"/>
                </a:lnTo>
                <a:lnTo>
                  <a:pt x="44950" y="10217"/>
                </a:lnTo>
                <a:lnTo>
                  <a:pt x="48222" y="11110"/>
                </a:lnTo>
                <a:lnTo>
                  <a:pt x="51991" y="12499"/>
                </a:lnTo>
                <a:lnTo>
                  <a:pt x="56092" y="14219"/>
                </a:lnTo>
                <a:lnTo>
                  <a:pt x="59619" y="15366"/>
                </a:lnTo>
                <a:lnTo>
                  <a:pt x="62764" y="16130"/>
                </a:lnTo>
                <a:lnTo>
                  <a:pt x="65654" y="16640"/>
                </a:lnTo>
                <a:lnTo>
                  <a:pt x="69169" y="16980"/>
                </a:lnTo>
                <a:lnTo>
                  <a:pt x="73099" y="17206"/>
                </a:lnTo>
                <a:lnTo>
                  <a:pt x="80906" y="17458"/>
                </a:lnTo>
                <a:lnTo>
                  <a:pt x="92385" y="17620"/>
                </a:lnTo>
                <a:lnTo>
                  <a:pt x="94927" y="17633"/>
                </a:lnTo>
                <a:lnTo>
                  <a:pt x="97415" y="16848"/>
                </a:lnTo>
                <a:lnTo>
                  <a:pt x="99867" y="15531"/>
                </a:lnTo>
                <a:lnTo>
                  <a:pt x="102296" y="13859"/>
                </a:lnTo>
                <a:lnTo>
                  <a:pt x="104709" y="12744"/>
                </a:lnTo>
                <a:lnTo>
                  <a:pt x="107111" y="12002"/>
                </a:lnTo>
                <a:lnTo>
                  <a:pt x="109507" y="11507"/>
                </a:lnTo>
                <a:lnTo>
                  <a:pt x="112691" y="11176"/>
                </a:lnTo>
                <a:lnTo>
                  <a:pt x="116402" y="10956"/>
                </a:lnTo>
                <a:lnTo>
                  <a:pt x="123964" y="10711"/>
                </a:lnTo>
                <a:lnTo>
                  <a:pt x="134022" y="10541"/>
                </a:lnTo>
                <a:lnTo>
                  <a:pt x="141730" y="10518"/>
                </a:lnTo>
                <a:lnTo>
                  <a:pt x="142111" y="11311"/>
                </a:lnTo>
                <a:lnTo>
                  <a:pt x="142534" y="14309"/>
                </a:lnTo>
                <a:lnTo>
                  <a:pt x="143441" y="15425"/>
                </a:lnTo>
                <a:lnTo>
                  <a:pt x="144839" y="16170"/>
                </a:lnTo>
                <a:lnTo>
                  <a:pt x="146565" y="16666"/>
                </a:lnTo>
                <a:lnTo>
                  <a:pt x="147715" y="17791"/>
                </a:lnTo>
                <a:lnTo>
                  <a:pt x="148482" y="19335"/>
                </a:lnTo>
                <a:lnTo>
                  <a:pt x="149713" y="23723"/>
                </a:lnTo>
                <a:lnTo>
                  <a:pt x="149926" y="28275"/>
                </a:lnTo>
                <a:lnTo>
                  <a:pt x="149990" y="34651"/>
                </a:lnTo>
                <a:lnTo>
                  <a:pt x="149205" y="37718"/>
                </a:lnTo>
                <a:lnTo>
                  <a:pt x="147888" y="41351"/>
                </a:lnTo>
                <a:lnTo>
                  <a:pt x="146216" y="45360"/>
                </a:lnTo>
                <a:lnTo>
                  <a:pt x="145101" y="48827"/>
                </a:lnTo>
                <a:lnTo>
                  <a:pt x="143863" y="54795"/>
                </a:lnTo>
                <a:lnTo>
                  <a:pt x="142739" y="58291"/>
                </a:lnTo>
                <a:lnTo>
                  <a:pt x="141196" y="62210"/>
                </a:lnTo>
                <a:lnTo>
                  <a:pt x="139374" y="66410"/>
                </a:lnTo>
                <a:lnTo>
                  <a:pt x="133116" y="79543"/>
                </a:lnTo>
                <a:lnTo>
                  <a:pt x="129224" y="87490"/>
                </a:lnTo>
                <a:lnTo>
                  <a:pt x="126630" y="93582"/>
                </a:lnTo>
                <a:lnTo>
                  <a:pt x="124900" y="98437"/>
                </a:lnTo>
                <a:lnTo>
                  <a:pt x="123747" y="102467"/>
                </a:lnTo>
                <a:lnTo>
                  <a:pt x="122185" y="106742"/>
                </a:lnTo>
                <a:lnTo>
                  <a:pt x="120349" y="111179"/>
                </a:lnTo>
                <a:lnTo>
                  <a:pt x="118332" y="115724"/>
                </a:lnTo>
                <a:lnTo>
                  <a:pt x="113974" y="125009"/>
                </a:lnTo>
                <a:lnTo>
                  <a:pt x="111701" y="129707"/>
                </a:lnTo>
                <a:lnTo>
                  <a:pt x="110185" y="135220"/>
                </a:lnTo>
                <a:lnTo>
                  <a:pt x="109175" y="141277"/>
                </a:lnTo>
                <a:lnTo>
                  <a:pt x="108501" y="147696"/>
                </a:lnTo>
                <a:lnTo>
                  <a:pt x="107258" y="152769"/>
                </a:lnTo>
                <a:lnTo>
                  <a:pt x="105636" y="156945"/>
                </a:lnTo>
                <a:lnTo>
                  <a:pt x="103761" y="160523"/>
                </a:lnTo>
                <a:lnTo>
                  <a:pt x="102511" y="164495"/>
                </a:lnTo>
                <a:lnTo>
                  <a:pt x="101677" y="168731"/>
                </a:lnTo>
                <a:lnTo>
                  <a:pt x="100339" y="179351"/>
                </a:lnTo>
                <a:lnTo>
                  <a:pt x="100108" y="184983"/>
                </a:lnTo>
                <a:lnTo>
                  <a:pt x="100010" y="1962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8" name="SMARTInkAnnotation131"/>
          <p:cNvSpPr/>
          <p:nvPr/>
        </p:nvSpPr>
        <p:spPr>
          <a:xfrm>
            <a:off x="4807840" y="3207543"/>
            <a:ext cx="128394" cy="184388"/>
          </a:xfrm>
          <a:custGeom>
            <a:avLst/>
            <a:gdLst/>
            <a:ahLst/>
            <a:cxnLst/>
            <a:rect l="0" t="0" r="0" b="0"/>
            <a:pathLst>
              <a:path w="128394" h="184388">
                <a:moveTo>
                  <a:pt x="114203" y="0"/>
                </a:moveTo>
                <a:lnTo>
                  <a:pt x="90293" y="0"/>
                </a:lnTo>
                <a:lnTo>
                  <a:pt x="88739" y="794"/>
                </a:lnTo>
                <a:lnTo>
                  <a:pt x="87702" y="2117"/>
                </a:lnTo>
                <a:lnTo>
                  <a:pt x="87010" y="3793"/>
                </a:lnTo>
                <a:lnTo>
                  <a:pt x="85757" y="4910"/>
                </a:lnTo>
                <a:lnTo>
                  <a:pt x="84126" y="5655"/>
                </a:lnTo>
                <a:lnTo>
                  <a:pt x="80198" y="6482"/>
                </a:lnTo>
                <a:lnTo>
                  <a:pt x="78040" y="6703"/>
                </a:lnTo>
                <a:lnTo>
                  <a:pt x="75807" y="6850"/>
                </a:lnTo>
                <a:lnTo>
                  <a:pt x="73525" y="6948"/>
                </a:lnTo>
                <a:lnTo>
                  <a:pt x="68872" y="7057"/>
                </a:lnTo>
                <a:lnTo>
                  <a:pt x="22923" y="7142"/>
                </a:lnTo>
                <a:lnTo>
                  <a:pt x="20013" y="6349"/>
                </a:lnTo>
                <a:lnTo>
                  <a:pt x="18072" y="5026"/>
                </a:lnTo>
                <a:lnTo>
                  <a:pt x="16779" y="3351"/>
                </a:lnTo>
                <a:lnTo>
                  <a:pt x="15122" y="2234"/>
                </a:lnTo>
                <a:lnTo>
                  <a:pt x="11166" y="993"/>
                </a:lnTo>
                <a:lnTo>
                  <a:pt x="8267" y="295"/>
                </a:lnTo>
                <a:lnTo>
                  <a:pt x="5473" y="131"/>
                </a:lnTo>
                <a:lnTo>
                  <a:pt x="230" y="8"/>
                </a:lnTo>
                <a:lnTo>
                  <a:pt x="0" y="3795"/>
                </a:lnTo>
                <a:lnTo>
                  <a:pt x="761" y="4911"/>
                </a:lnTo>
                <a:lnTo>
                  <a:pt x="2063" y="5656"/>
                </a:lnTo>
                <a:lnTo>
                  <a:pt x="6063" y="6850"/>
                </a:lnTo>
                <a:lnTo>
                  <a:pt x="6391" y="7742"/>
                </a:lnTo>
                <a:lnTo>
                  <a:pt x="6756" y="10849"/>
                </a:lnTo>
                <a:lnTo>
                  <a:pt x="7647" y="12789"/>
                </a:lnTo>
                <a:lnTo>
                  <a:pt x="10754" y="17061"/>
                </a:lnTo>
                <a:lnTo>
                  <a:pt x="11899" y="19312"/>
                </a:lnTo>
                <a:lnTo>
                  <a:pt x="13173" y="23929"/>
                </a:lnTo>
                <a:lnTo>
                  <a:pt x="13512" y="27065"/>
                </a:lnTo>
                <a:lnTo>
                  <a:pt x="13738" y="30744"/>
                </a:lnTo>
                <a:lnTo>
                  <a:pt x="13990" y="38270"/>
                </a:lnTo>
                <a:lnTo>
                  <a:pt x="14131" y="47764"/>
                </a:lnTo>
                <a:lnTo>
                  <a:pt x="14189" y="77292"/>
                </a:lnTo>
                <a:lnTo>
                  <a:pt x="13396" y="80897"/>
                </a:lnTo>
                <a:lnTo>
                  <a:pt x="12073" y="84094"/>
                </a:lnTo>
                <a:lnTo>
                  <a:pt x="9281" y="89763"/>
                </a:lnTo>
                <a:lnTo>
                  <a:pt x="8040" y="94928"/>
                </a:lnTo>
                <a:lnTo>
                  <a:pt x="7243" y="99802"/>
                </a:lnTo>
                <a:lnTo>
                  <a:pt x="7086" y="105469"/>
                </a:lnTo>
                <a:lnTo>
                  <a:pt x="7048" y="107148"/>
                </a:lnTo>
                <a:lnTo>
                  <a:pt x="10839" y="107154"/>
                </a:lnTo>
                <a:lnTo>
                  <a:pt x="11957" y="106361"/>
                </a:lnTo>
                <a:lnTo>
                  <a:pt x="12702" y="105039"/>
                </a:lnTo>
                <a:lnTo>
                  <a:pt x="13198" y="103364"/>
                </a:lnTo>
                <a:lnTo>
                  <a:pt x="14323" y="102247"/>
                </a:lnTo>
                <a:lnTo>
                  <a:pt x="15867" y="101502"/>
                </a:lnTo>
                <a:lnTo>
                  <a:pt x="17689" y="101006"/>
                </a:lnTo>
                <a:lnTo>
                  <a:pt x="19698" y="99881"/>
                </a:lnTo>
                <a:lnTo>
                  <a:pt x="21831" y="98338"/>
                </a:lnTo>
                <a:lnTo>
                  <a:pt x="24047" y="96515"/>
                </a:lnTo>
                <a:lnTo>
                  <a:pt x="26318" y="94506"/>
                </a:lnTo>
                <a:lnTo>
                  <a:pt x="30958" y="90157"/>
                </a:lnTo>
                <a:lnTo>
                  <a:pt x="34100" y="87886"/>
                </a:lnTo>
                <a:lnTo>
                  <a:pt x="37783" y="85578"/>
                </a:lnTo>
                <a:lnTo>
                  <a:pt x="41825" y="83246"/>
                </a:lnTo>
                <a:lnTo>
                  <a:pt x="45314" y="80898"/>
                </a:lnTo>
                <a:lnTo>
                  <a:pt x="48433" y="78538"/>
                </a:lnTo>
                <a:lnTo>
                  <a:pt x="51307" y="76172"/>
                </a:lnTo>
                <a:lnTo>
                  <a:pt x="54810" y="74594"/>
                </a:lnTo>
                <a:lnTo>
                  <a:pt x="58733" y="73542"/>
                </a:lnTo>
                <a:lnTo>
                  <a:pt x="62935" y="72840"/>
                </a:lnTo>
                <a:lnTo>
                  <a:pt x="67325" y="72373"/>
                </a:lnTo>
                <a:lnTo>
                  <a:pt x="71838" y="72061"/>
                </a:lnTo>
                <a:lnTo>
                  <a:pt x="76435" y="71854"/>
                </a:lnTo>
                <a:lnTo>
                  <a:pt x="85776" y="71623"/>
                </a:lnTo>
                <a:lnTo>
                  <a:pt x="90490" y="71561"/>
                </a:lnTo>
                <a:lnTo>
                  <a:pt x="94425" y="72314"/>
                </a:lnTo>
                <a:lnTo>
                  <a:pt x="97843" y="73610"/>
                </a:lnTo>
                <a:lnTo>
                  <a:pt x="100916" y="75267"/>
                </a:lnTo>
                <a:lnTo>
                  <a:pt x="103757" y="76372"/>
                </a:lnTo>
                <a:lnTo>
                  <a:pt x="106446" y="77109"/>
                </a:lnTo>
                <a:lnTo>
                  <a:pt x="109032" y="77600"/>
                </a:lnTo>
                <a:lnTo>
                  <a:pt x="111550" y="78721"/>
                </a:lnTo>
                <a:lnTo>
                  <a:pt x="114022" y="80262"/>
                </a:lnTo>
                <a:lnTo>
                  <a:pt x="116463" y="82083"/>
                </a:lnTo>
                <a:lnTo>
                  <a:pt x="118091" y="84885"/>
                </a:lnTo>
                <a:lnTo>
                  <a:pt x="119177" y="88340"/>
                </a:lnTo>
                <a:lnTo>
                  <a:pt x="119901" y="92231"/>
                </a:lnTo>
                <a:lnTo>
                  <a:pt x="121176" y="95618"/>
                </a:lnTo>
                <a:lnTo>
                  <a:pt x="122821" y="98671"/>
                </a:lnTo>
                <a:lnTo>
                  <a:pt x="124710" y="101500"/>
                </a:lnTo>
                <a:lnTo>
                  <a:pt x="125971" y="104973"/>
                </a:lnTo>
                <a:lnTo>
                  <a:pt x="126811" y="108876"/>
                </a:lnTo>
                <a:lnTo>
                  <a:pt x="127371" y="113065"/>
                </a:lnTo>
                <a:lnTo>
                  <a:pt x="127744" y="116652"/>
                </a:lnTo>
                <a:lnTo>
                  <a:pt x="127993" y="119837"/>
                </a:lnTo>
                <a:lnTo>
                  <a:pt x="128159" y="122754"/>
                </a:lnTo>
                <a:lnTo>
                  <a:pt x="128344" y="130228"/>
                </a:lnTo>
                <a:lnTo>
                  <a:pt x="128393" y="134444"/>
                </a:lnTo>
                <a:lnTo>
                  <a:pt x="127632" y="138048"/>
                </a:lnTo>
                <a:lnTo>
                  <a:pt x="126331" y="141245"/>
                </a:lnTo>
                <a:lnTo>
                  <a:pt x="123562" y="146913"/>
                </a:lnTo>
                <a:lnTo>
                  <a:pt x="122332" y="152079"/>
                </a:lnTo>
                <a:lnTo>
                  <a:pt x="121210" y="155361"/>
                </a:lnTo>
                <a:lnTo>
                  <a:pt x="119668" y="159136"/>
                </a:lnTo>
                <a:lnTo>
                  <a:pt x="117847" y="163241"/>
                </a:lnTo>
                <a:lnTo>
                  <a:pt x="115045" y="165977"/>
                </a:lnTo>
                <a:lnTo>
                  <a:pt x="111589" y="167802"/>
                </a:lnTo>
                <a:lnTo>
                  <a:pt x="107698" y="169018"/>
                </a:lnTo>
                <a:lnTo>
                  <a:pt x="104311" y="170622"/>
                </a:lnTo>
                <a:lnTo>
                  <a:pt x="101258" y="172486"/>
                </a:lnTo>
                <a:lnTo>
                  <a:pt x="98430" y="174522"/>
                </a:lnTo>
                <a:lnTo>
                  <a:pt x="95751" y="176673"/>
                </a:lnTo>
                <a:lnTo>
                  <a:pt x="93170" y="178901"/>
                </a:lnTo>
                <a:lnTo>
                  <a:pt x="90656" y="181180"/>
                </a:lnTo>
                <a:lnTo>
                  <a:pt x="88186" y="182699"/>
                </a:lnTo>
                <a:lnTo>
                  <a:pt x="85746" y="183712"/>
                </a:lnTo>
                <a:lnTo>
                  <a:pt x="83326" y="184387"/>
                </a:lnTo>
                <a:lnTo>
                  <a:pt x="76156" y="183250"/>
                </a:lnTo>
                <a:lnTo>
                  <a:pt x="65819" y="180904"/>
                </a:lnTo>
                <a:lnTo>
                  <a:pt x="53372" y="177753"/>
                </a:lnTo>
                <a:lnTo>
                  <a:pt x="43487" y="175652"/>
                </a:lnTo>
                <a:lnTo>
                  <a:pt x="35309" y="174252"/>
                </a:lnTo>
                <a:lnTo>
                  <a:pt x="28269" y="173318"/>
                </a:lnTo>
                <a:lnTo>
                  <a:pt x="23577" y="171901"/>
                </a:lnTo>
                <a:lnTo>
                  <a:pt x="20448" y="170164"/>
                </a:lnTo>
                <a:lnTo>
                  <a:pt x="18363" y="168211"/>
                </a:lnTo>
                <a:lnTo>
                  <a:pt x="16178" y="166909"/>
                </a:lnTo>
                <a:lnTo>
                  <a:pt x="13928" y="166042"/>
                </a:lnTo>
                <a:lnTo>
                  <a:pt x="11635" y="165463"/>
                </a:lnTo>
                <a:lnTo>
                  <a:pt x="10105" y="164284"/>
                </a:lnTo>
                <a:lnTo>
                  <a:pt x="9086" y="162704"/>
                </a:lnTo>
                <a:lnTo>
                  <a:pt x="7047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9" name="SMARTInkAnnotation132"/>
          <p:cNvSpPr/>
          <p:nvPr/>
        </p:nvSpPr>
        <p:spPr>
          <a:xfrm>
            <a:off x="5022056" y="3357589"/>
            <a:ext cx="14286" cy="21405"/>
          </a:xfrm>
          <a:custGeom>
            <a:avLst/>
            <a:gdLst/>
            <a:ahLst/>
            <a:cxnLst/>
            <a:rect l="0" t="0" r="0" b="0"/>
            <a:pathLst>
              <a:path w="14286" h="21405">
                <a:moveTo>
                  <a:pt x="7144" y="21404"/>
                </a:moveTo>
                <a:lnTo>
                  <a:pt x="14285" y="21404"/>
                </a:lnTo>
                <a:lnTo>
                  <a:pt x="7437" y="21404"/>
                </a:lnTo>
                <a:lnTo>
                  <a:pt x="6545" y="20611"/>
                </a:lnTo>
                <a:lnTo>
                  <a:pt x="1019" y="15253"/>
                </a:lnTo>
                <a:lnTo>
                  <a:pt x="680" y="14129"/>
                </a:lnTo>
                <a:lnTo>
                  <a:pt x="453" y="12585"/>
                </a:lnTo>
                <a:lnTo>
                  <a:pt x="27" y="7437"/>
                </a:lnTo>
                <a:lnTo>
                  <a:pt x="811" y="6537"/>
                </a:lnTo>
                <a:lnTo>
                  <a:pt x="6153" y="994"/>
                </a:lnTo>
                <a:lnTo>
                  <a:pt x="7277" y="654"/>
                </a:lnTo>
                <a:lnTo>
                  <a:pt x="8820" y="427"/>
                </a:lnTo>
                <a:lnTo>
                  <a:pt x="13967" y="0"/>
                </a:lnTo>
                <a:lnTo>
                  <a:pt x="13281" y="785"/>
                </a:lnTo>
                <a:lnTo>
                  <a:pt x="8108" y="6126"/>
                </a:lnTo>
                <a:lnTo>
                  <a:pt x="3638" y="10615"/>
                </a:lnTo>
                <a:lnTo>
                  <a:pt x="2424" y="12625"/>
                </a:lnTo>
                <a:lnTo>
                  <a:pt x="1617" y="14757"/>
                </a:lnTo>
                <a:lnTo>
                  <a:pt x="0" y="214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0" name="SMARTInkAnnotation133"/>
          <p:cNvSpPr/>
          <p:nvPr/>
        </p:nvSpPr>
        <p:spPr>
          <a:xfrm>
            <a:off x="5114925" y="3200415"/>
            <a:ext cx="134710" cy="171139"/>
          </a:xfrm>
          <a:custGeom>
            <a:avLst/>
            <a:gdLst/>
            <a:ahLst/>
            <a:cxnLst/>
            <a:rect l="0" t="0" r="0" b="0"/>
            <a:pathLst>
              <a:path w="134710" h="171139">
                <a:moveTo>
                  <a:pt x="35718" y="14272"/>
                </a:moveTo>
                <a:lnTo>
                  <a:pt x="31927" y="18064"/>
                </a:lnTo>
                <a:lnTo>
                  <a:pt x="30809" y="19975"/>
                </a:lnTo>
                <a:lnTo>
                  <a:pt x="29567" y="24215"/>
                </a:lnTo>
                <a:lnTo>
                  <a:pt x="26899" y="28745"/>
                </a:lnTo>
                <a:lnTo>
                  <a:pt x="25077" y="31065"/>
                </a:lnTo>
                <a:lnTo>
                  <a:pt x="23861" y="33405"/>
                </a:lnTo>
                <a:lnTo>
                  <a:pt x="22512" y="38121"/>
                </a:lnTo>
                <a:lnTo>
                  <a:pt x="19794" y="42863"/>
                </a:lnTo>
                <a:lnTo>
                  <a:pt x="15941" y="47617"/>
                </a:lnTo>
                <a:lnTo>
                  <a:pt x="13803" y="49996"/>
                </a:lnTo>
                <a:lnTo>
                  <a:pt x="11583" y="52375"/>
                </a:lnTo>
                <a:lnTo>
                  <a:pt x="9309" y="55549"/>
                </a:lnTo>
                <a:lnTo>
                  <a:pt x="7000" y="59253"/>
                </a:lnTo>
                <a:lnTo>
                  <a:pt x="4666" y="63309"/>
                </a:lnTo>
                <a:lnTo>
                  <a:pt x="3111" y="66807"/>
                </a:lnTo>
                <a:lnTo>
                  <a:pt x="2074" y="69933"/>
                </a:lnTo>
                <a:lnTo>
                  <a:pt x="1383" y="72810"/>
                </a:lnTo>
                <a:lnTo>
                  <a:pt x="615" y="78124"/>
                </a:lnTo>
                <a:lnTo>
                  <a:pt x="410" y="80653"/>
                </a:lnTo>
                <a:lnTo>
                  <a:pt x="273" y="83926"/>
                </a:lnTo>
                <a:lnTo>
                  <a:pt x="81" y="95323"/>
                </a:lnTo>
                <a:lnTo>
                  <a:pt x="0" y="138095"/>
                </a:lnTo>
                <a:lnTo>
                  <a:pt x="794" y="140477"/>
                </a:lnTo>
                <a:lnTo>
                  <a:pt x="3792" y="145240"/>
                </a:lnTo>
                <a:lnTo>
                  <a:pt x="7275" y="149856"/>
                </a:lnTo>
                <a:lnTo>
                  <a:pt x="10641" y="153377"/>
                </a:lnTo>
                <a:lnTo>
                  <a:pt x="20118" y="162967"/>
                </a:lnTo>
                <a:lnTo>
                  <a:pt x="21349" y="163408"/>
                </a:lnTo>
                <a:lnTo>
                  <a:pt x="24834" y="163899"/>
                </a:lnTo>
                <a:lnTo>
                  <a:pt x="27466" y="164174"/>
                </a:lnTo>
                <a:lnTo>
                  <a:pt x="30198" y="166356"/>
                </a:lnTo>
                <a:lnTo>
                  <a:pt x="32039" y="168049"/>
                </a:lnTo>
                <a:lnTo>
                  <a:pt x="34059" y="169177"/>
                </a:lnTo>
                <a:lnTo>
                  <a:pt x="36200" y="169930"/>
                </a:lnTo>
                <a:lnTo>
                  <a:pt x="38420" y="170431"/>
                </a:lnTo>
                <a:lnTo>
                  <a:pt x="40695" y="170766"/>
                </a:lnTo>
                <a:lnTo>
                  <a:pt x="43005" y="170989"/>
                </a:lnTo>
                <a:lnTo>
                  <a:pt x="45338" y="171138"/>
                </a:lnTo>
                <a:lnTo>
                  <a:pt x="47688" y="170443"/>
                </a:lnTo>
                <a:lnTo>
                  <a:pt x="50048" y="169186"/>
                </a:lnTo>
                <a:lnTo>
                  <a:pt x="52415" y="167554"/>
                </a:lnTo>
                <a:lnTo>
                  <a:pt x="54787" y="166467"/>
                </a:lnTo>
                <a:lnTo>
                  <a:pt x="57162" y="165741"/>
                </a:lnTo>
                <a:lnTo>
                  <a:pt x="59539" y="165258"/>
                </a:lnTo>
                <a:lnTo>
                  <a:pt x="61917" y="164936"/>
                </a:lnTo>
                <a:lnTo>
                  <a:pt x="64297" y="164721"/>
                </a:lnTo>
                <a:lnTo>
                  <a:pt x="66677" y="164577"/>
                </a:lnTo>
                <a:lnTo>
                  <a:pt x="69058" y="163688"/>
                </a:lnTo>
                <a:lnTo>
                  <a:pt x="71438" y="162301"/>
                </a:lnTo>
                <a:lnTo>
                  <a:pt x="73819" y="160583"/>
                </a:lnTo>
                <a:lnTo>
                  <a:pt x="76200" y="158644"/>
                </a:lnTo>
                <a:lnTo>
                  <a:pt x="78582" y="156558"/>
                </a:lnTo>
                <a:lnTo>
                  <a:pt x="80962" y="154373"/>
                </a:lnTo>
                <a:lnTo>
                  <a:pt x="83343" y="152917"/>
                </a:lnTo>
                <a:lnTo>
                  <a:pt x="85725" y="151945"/>
                </a:lnTo>
                <a:lnTo>
                  <a:pt x="88106" y="151298"/>
                </a:lnTo>
                <a:lnTo>
                  <a:pt x="90487" y="150073"/>
                </a:lnTo>
                <a:lnTo>
                  <a:pt x="92868" y="148462"/>
                </a:lnTo>
                <a:lnTo>
                  <a:pt x="95250" y="146595"/>
                </a:lnTo>
                <a:lnTo>
                  <a:pt x="97631" y="144556"/>
                </a:lnTo>
                <a:lnTo>
                  <a:pt x="100012" y="142403"/>
                </a:lnTo>
                <a:lnTo>
                  <a:pt x="104775" y="137894"/>
                </a:lnTo>
                <a:lnTo>
                  <a:pt x="116681" y="126164"/>
                </a:lnTo>
                <a:lnTo>
                  <a:pt x="118268" y="123792"/>
                </a:lnTo>
                <a:lnTo>
                  <a:pt x="120032" y="119039"/>
                </a:lnTo>
                <a:lnTo>
                  <a:pt x="122933" y="114281"/>
                </a:lnTo>
                <a:lnTo>
                  <a:pt x="124818" y="111901"/>
                </a:lnTo>
                <a:lnTo>
                  <a:pt x="126074" y="109520"/>
                </a:lnTo>
                <a:lnTo>
                  <a:pt x="127470" y="104759"/>
                </a:lnTo>
                <a:lnTo>
                  <a:pt x="127842" y="101584"/>
                </a:lnTo>
                <a:lnTo>
                  <a:pt x="128091" y="97880"/>
                </a:lnTo>
                <a:lnTo>
                  <a:pt x="128256" y="93823"/>
                </a:lnTo>
                <a:lnTo>
                  <a:pt x="129160" y="90325"/>
                </a:lnTo>
                <a:lnTo>
                  <a:pt x="130556" y="87199"/>
                </a:lnTo>
                <a:lnTo>
                  <a:pt x="132282" y="84321"/>
                </a:lnTo>
                <a:lnTo>
                  <a:pt x="133431" y="80815"/>
                </a:lnTo>
                <a:lnTo>
                  <a:pt x="134198" y="76891"/>
                </a:lnTo>
                <a:lnTo>
                  <a:pt x="134709" y="72686"/>
                </a:lnTo>
                <a:lnTo>
                  <a:pt x="133462" y="64327"/>
                </a:lnTo>
                <a:lnTo>
                  <a:pt x="131043" y="53199"/>
                </a:lnTo>
                <a:lnTo>
                  <a:pt x="127844" y="40223"/>
                </a:lnTo>
                <a:lnTo>
                  <a:pt x="125710" y="30779"/>
                </a:lnTo>
                <a:lnTo>
                  <a:pt x="124288" y="23689"/>
                </a:lnTo>
                <a:lnTo>
                  <a:pt x="123339" y="18169"/>
                </a:lnTo>
                <a:lnTo>
                  <a:pt x="121914" y="13695"/>
                </a:lnTo>
                <a:lnTo>
                  <a:pt x="120170" y="9919"/>
                </a:lnTo>
                <a:lnTo>
                  <a:pt x="118213" y="6607"/>
                </a:lnTo>
                <a:lnTo>
                  <a:pt x="116115" y="4400"/>
                </a:lnTo>
                <a:lnTo>
                  <a:pt x="113922" y="2928"/>
                </a:lnTo>
                <a:lnTo>
                  <a:pt x="111667" y="1947"/>
                </a:lnTo>
                <a:lnTo>
                  <a:pt x="109370" y="1293"/>
                </a:lnTo>
                <a:lnTo>
                  <a:pt x="107044" y="857"/>
                </a:lnTo>
                <a:lnTo>
                  <a:pt x="104700" y="566"/>
                </a:lnTo>
                <a:lnTo>
                  <a:pt x="101550" y="372"/>
                </a:lnTo>
                <a:lnTo>
                  <a:pt x="93816" y="157"/>
                </a:lnTo>
                <a:lnTo>
                  <a:pt x="76903" y="7"/>
                </a:lnTo>
                <a:lnTo>
                  <a:pt x="72699" y="0"/>
                </a:lnTo>
                <a:lnTo>
                  <a:pt x="68310" y="788"/>
                </a:lnTo>
                <a:lnTo>
                  <a:pt x="63796" y="2108"/>
                </a:lnTo>
                <a:lnTo>
                  <a:pt x="59199" y="3781"/>
                </a:lnTo>
                <a:lnTo>
                  <a:pt x="54547" y="5691"/>
                </a:lnTo>
                <a:lnTo>
                  <a:pt x="49859" y="7757"/>
                </a:lnTo>
                <a:lnTo>
                  <a:pt x="45145" y="9929"/>
                </a:lnTo>
                <a:lnTo>
                  <a:pt x="41209" y="11376"/>
                </a:lnTo>
                <a:lnTo>
                  <a:pt x="37792" y="12342"/>
                </a:lnTo>
                <a:lnTo>
                  <a:pt x="34719" y="12985"/>
                </a:lnTo>
                <a:lnTo>
                  <a:pt x="31877" y="13414"/>
                </a:lnTo>
                <a:lnTo>
                  <a:pt x="29189" y="13700"/>
                </a:lnTo>
                <a:lnTo>
                  <a:pt x="26603" y="13891"/>
                </a:lnTo>
                <a:lnTo>
                  <a:pt x="24879" y="14812"/>
                </a:lnTo>
                <a:lnTo>
                  <a:pt x="23729" y="16219"/>
                </a:lnTo>
                <a:lnTo>
                  <a:pt x="21431" y="214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1" name="SMARTInkAnnotation134"/>
          <p:cNvSpPr/>
          <p:nvPr/>
        </p:nvSpPr>
        <p:spPr>
          <a:xfrm>
            <a:off x="5307809" y="3165789"/>
            <a:ext cx="85723" cy="234637"/>
          </a:xfrm>
          <a:custGeom>
            <a:avLst/>
            <a:gdLst/>
            <a:ahLst/>
            <a:cxnLst/>
            <a:rect l="0" t="0" r="0" b="0"/>
            <a:pathLst>
              <a:path w="85723" h="234637">
                <a:moveTo>
                  <a:pt x="85722" y="27467"/>
                </a:moveTo>
                <a:lnTo>
                  <a:pt x="85722" y="16825"/>
                </a:lnTo>
                <a:lnTo>
                  <a:pt x="84928" y="14816"/>
                </a:lnTo>
                <a:lnTo>
                  <a:pt x="83606" y="12683"/>
                </a:lnTo>
                <a:lnTo>
                  <a:pt x="79571" y="7348"/>
                </a:lnTo>
                <a:lnTo>
                  <a:pt x="76066" y="6117"/>
                </a:lnTo>
                <a:lnTo>
                  <a:pt x="70553" y="4502"/>
                </a:lnTo>
                <a:lnTo>
                  <a:pt x="54062" y="0"/>
                </a:lnTo>
                <a:lnTo>
                  <a:pt x="51916" y="424"/>
                </a:lnTo>
                <a:lnTo>
                  <a:pt x="49690" y="1501"/>
                </a:lnTo>
                <a:lnTo>
                  <a:pt x="47414" y="3013"/>
                </a:lnTo>
                <a:lnTo>
                  <a:pt x="45102" y="4814"/>
                </a:lnTo>
                <a:lnTo>
                  <a:pt x="42767" y="6809"/>
                </a:lnTo>
                <a:lnTo>
                  <a:pt x="40416" y="8932"/>
                </a:lnTo>
                <a:lnTo>
                  <a:pt x="35688" y="13408"/>
                </a:lnTo>
                <a:lnTo>
                  <a:pt x="11903" y="36996"/>
                </a:lnTo>
                <a:lnTo>
                  <a:pt x="9521" y="40169"/>
                </a:lnTo>
                <a:lnTo>
                  <a:pt x="7141" y="43873"/>
                </a:lnTo>
                <a:lnTo>
                  <a:pt x="4759" y="47929"/>
                </a:lnTo>
                <a:lnTo>
                  <a:pt x="2113" y="54553"/>
                </a:lnTo>
                <a:lnTo>
                  <a:pt x="937" y="60142"/>
                </a:lnTo>
                <a:lnTo>
                  <a:pt x="415" y="65273"/>
                </a:lnTo>
                <a:lnTo>
                  <a:pt x="182" y="70199"/>
                </a:lnTo>
                <a:lnTo>
                  <a:pt x="52" y="77434"/>
                </a:lnTo>
                <a:lnTo>
                  <a:pt x="0" y="94139"/>
                </a:lnTo>
                <a:lnTo>
                  <a:pt x="793" y="95728"/>
                </a:lnTo>
                <a:lnTo>
                  <a:pt x="2115" y="96787"/>
                </a:lnTo>
                <a:lnTo>
                  <a:pt x="3790" y="97492"/>
                </a:lnTo>
                <a:lnTo>
                  <a:pt x="5701" y="98757"/>
                </a:lnTo>
                <a:lnTo>
                  <a:pt x="7768" y="100393"/>
                </a:lnTo>
                <a:lnTo>
                  <a:pt x="12997" y="104931"/>
                </a:lnTo>
                <a:lnTo>
                  <a:pt x="14220" y="105303"/>
                </a:lnTo>
                <a:lnTo>
                  <a:pt x="15829" y="105552"/>
                </a:lnTo>
                <a:lnTo>
                  <a:pt x="17695" y="105717"/>
                </a:lnTo>
                <a:lnTo>
                  <a:pt x="19733" y="105827"/>
                </a:lnTo>
                <a:lnTo>
                  <a:pt x="24114" y="105950"/>
                </a:lnTo>
                <a:lnTo>
                  <a:pt x="26394" y="105189"/>
                </a:lnTo>
                <a:lnTo>
                  <a:pt x="28708" y="103888"/>
                </a:lnTo>
                <a:lnTo>
                  <a:pt x="34331" y="99889"/>
                </a:lnTo>
                <a:lnTo>
                  <a:pt x="36380" y="98767"/>
                </a:lnTo>
                <a:lnTo>
                  <a:pt x="42890" y="95404"/>
                </a:lnTo>
                <a:lnTo>
                  <a:pt x="45261" y="93396"/>
                </a:lnTo>
                <a:lnTo>
                  <a:pt x="46842" y="91263"/>
                </a:lnTo>
                <a:lnTo>
                  <a:pt x="47895" y="89048"/>
                </a:lnTo>
                <a:lnTo>
                  <a:pt x="50186" y="86777"/>
                </a:lnTo>
                <a:lnTo>
                  <a:pt x="53300" y="84469"/>
                </a:lnTo>
                <a:lnTo>
                  <a:pt x="56963" y="82137"/>
                </a:lnTo>
                <a:lnTo>
                  <a:pt x="59406" y="79789"/>
                </a:lnTo>
                <a:lnTo>
                  <a:pt x="61034" y="77430"/>
                </a:lnTo>
                <a:lnTo>
                  <a:pt x="63637" y="71897"/>
                </a:lnTo>
                <a:lnTo>
                  <a:pt x="67440" y="64147"/>
                </a:lnTo>
                <a:lnTo>
                  <a:pt x="69565" y="60652"/>
                </a:lnTo>
                <a:lnTo>
                  <a:pt x="71776" y="57527"/>
                </a:lnTo>
                <a:lnTo>
                  <a:pt x="74043" y="54651"/>
                </a:lnTo>
                <a:lnTo>
                  <a:pt x="76563" y="49338"/>
                </a:lnTo>
                <a:lnTo>
                  <a:pt x="77682" y="44331"/>
                </a:lnTo>
                <a:lnTo>
                  <a:pt x="78313" y="37844"/>
                </a:lnTo>
                <a:lnTo>
                  <a:pt x="78543" y="31244"/>
                </a:lnTo>
                <a:lnTo>
                  <a:pt x="78575" y="24006"/>
                </a:lnTo>
                <a:lnTo>
                  <a:pt x="77783" y="22778"/>
                </a:lnTo>
                <a:lnTo>
                  <a:pt x="76461" y="21960"/>
                </a:lnTo>
                <a:lnTo>
                  <a:pt x="71521" y="20351"/>
                </a:lnTo>
                <a:lnTo>
                  <a:pt x="75253" y="24124"/>
                </a:lnTo>
                <a:lnTo>
                  <a:pt x="76361" y="26032"/>
                </a:lnTo>
                <a:lnTo>
                  <a:pt x="77593" y="30269"/>
                </a:lnTo>
                <a:lnTo>
                  <a:pt x="78286" y="37116"/>
                </a:lnTo>
                <a:lnTo>
                  <a:pt x="77589" y="39456"/>
                </a:lnTo>
                <a:lnTo>
                  <a:pt x="76332" y="41810"/>
                </a:lnTo>
                <a:lnTo>
                  <a:pt x="74699" y="44172"/>
                </a:lnTo>
                <a:lnTo>
                  <a:pt x="72885" y="51031"/>
                </a:lnTo>
                <a:lnTo>
                  <a:pt x="72402" y="55083"/>
                </a:lnTo>
                <a:lnTo>
                  <a:pt x="72079" y="59371"/>
                </a:lnTo>
                <a:lnTo>
                  <a:pt x="71864" y="63818"/>
                </a:lnTo>
                <a:lnTo>
                  <a:pt x="71625" y="72991"/>
                </a:lnTo>
                <a:lnTo>
                  <a:pt x="71434" y="2346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2" name="SMARTInkAnnotation135"/>
          <p:cNvSpPr/>
          <p:nvPr/>
        </p:nvSpPr>
        <p:spPr>
          <a:xfrm>
            <a:off x="5700712" y="3307556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83668" y="14287"/>
                </a:lnTo>
                <a:lnTo>
                  <a:pt x="88323" y="13494"/>
                </a:lnTo>
                <a:lnTo>
                  <a:pt x="93013" y="12171"/>
                </a:lnTo>
                <a:lnTo>
                  <a:pt x="97728" y="10495"/>
                </a:lnTo>
                <a:lnTo>
                  <a:pt x="102458" y="9378"/>
                </a:lnTo>
                <a:lnTo>
                  <a:pt x="107199" y="8633"/>
                </a:lnTo>
                <a:lnTo>
                  <a:pt x="111947" y="8136"/>
                </a:lnTo>
                <a:lnTo>
                  <a:pt x="115906" y="7806"/>
                </a:lnTo>
                <a:lnTo>
                  <a:pt x="119340" y="7585"/>
                </a:lnTo>
                <a:lnTo>
                  <a:pt x="122422" y="7438"/>
                </a:lnTo>
                <a:lnTo>
                  <a:pt x="130081" y="7274"/>
                </a:lnTo>
                <a:lnTo>
                  <a:pt x="177508" y="7144"/>
                </a:lnTo>
                <a:lnTo>
                  <a:pt x="180251" y="6350"/>
                </a:lnTo>
                <a:lnTo>
                  <a:pt x="182080" y="5027"/>
                </a:lnTo>
                <a:lnTo>
                  <a:pt x="183299" y="3351"/>
                </a:lnTo>
                <a:lnTo>
                  <a:pt x="184906" y="2234"/>
                </a:lnTo>
                <a:lnTo>
                  <a:pt x="186771" y="1489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3" name="SMARTInkAnnotation136"/>
          <p:cNvSpPr/>
          <p:nvPr/>
        </p:nvSpPr>
        <p:spPr>
          <a:xfrm>
            <a:off x="6122230" y="3165564"/>
            <a:ext cx="214147" cy="233741"/>
          </a:xfrm>
          <a:custGeom>
            <a:avLst/>
            <a:gdLst/>
            <a:ahLst/>
            <a:cxnLst/>
            <a:rect l="0" t="0" r="0" b="0"/>
            <a:pathLst>
              <a:path w="214147" h="233741">
                <a:moveTo>
                  <a:pt x="64257" y="20548"/>
                </a:moveTo>
                <a:lnTo>
                  <a:pt x="102181" y="9171"/>
                </a:lnTo>
                <a:lnTo>
                  <a:pt x="115734" y="5819"/>
                </a:lnTo>
                <a:lnTo>
                  <a:pt x="127150" y="3585"/>
                </a:lnTo>
                <a:lnTo>
                  <a:pt x="137142" y="2096"/>
                </a:lnTo>
                <a:lnTo>
                  <a:pt x="145391" y="1103"/>
                </a:lnTo>
                <a:lnTo>
                  <a:pt x="152478" y="441"/>
                </a:lnTo>
                <a:lnTo>
                  <a:pt x="158789" y="0"/>
                </a:lnTo>
                <a:lnTo>
                  <a:pt x="165380" y="499"/>
                </a:lnTo>
                <a:lnTo>
                  <a:pt x="172153" y="1626"/>
                </a:lnTo>
                <a:lnTo>
                  <a:pt x="179051" y="3171"/>
                </a:lnTo>
                <a:lnTo>
                  <a:pt x="184442" y="4994"/>
                </a:lnTo>
                <a:lnTo>
                  <a:pt x="188831" y="7004"/>
                </a:lnTo>
                <a:lnTo>
                  <a:pt x="192550" y="9137"/>
                </a:lnTo>
                <a:lnTo>
                  <a:pt x="198800" y="15741"/>
                </a:lnTo>
                <a:lnTo>
                  <a:pt x="201577" y="19725"/>
                </a:lnTo>
                <a:lnTo>
                  <a:pt x="206780" y="26268"/>
                </a:lnTo>
                <a:lnTo>
                  <a:pt x="209279" y="29123"/>
                </a:lnTo>
                <a:lnTo>
                  <a:pt x="210945" y="32615"/>
                </a:lnTo>
                <a:lnTo>
                  <a:pt x="212055" y="36530"/>
                </a:lnTo>
                <a:lnTo>
                  <a:pt x="212795" y="40728"/>
                </a:lnTo>
                <a:lnTo>
                  <a:pt x="213289" y="45114"/>
                </a:lnTo>
                <a:lnTo>
                  <a:pt x="213618" y="49625"/>
                </a:lnTo>
                <a:lnTo>
                  <a:pt x="213838" y="54221"/>
                </a:lnTo>
                <a:lnTo>
                  <a:pt x="214081" y="63560"/>
                </a:lnTo>
                <a:lnTo>
                  <a:pt x="214146" y="68272"/>
                </a:lnTo>
                <a:lnTo>
                  <a:pt x="212602" y="73796"/>
                </a:lnTo>
                <a:lnTo>
                  <a:pt x="209985" y="79859"/>
                </a:lnTo>
                <a:lnTo>
                  <a:pt x="198171" y="102908"/>
                </a:lnTo>
                <a:lnTo>
                  <a:pt x="194808" y="107998"/>
                </a:lnTo>
                <a:lnTo>
                  <a:pt x="190979" y="112980"/>
                </a:lnTo>
                <a:lnTo>
                  <a:pt x="186839" y="117887"/>
                </a:lnTo>
                <a:lnTo>
                  <a:pt x="182491" y="123541"/>
                </a:lnTo>
                <a:lnTo>
                  <a:pt x="178005" y="129692"/>
                </a:lnTo>
                <a:lnTo>
                  <a:pt x="173426" y="136173"/>
                </a:lnTo>
                <a:lnTo>
                  <a:pt x="168787" y="142081"/>
                </a:lnTo>
                <a:lnTo>
                  <a:pt x="164106" y="147608"/>
                </a:lnTo>
                <a:lnTo>
                  <a:pt x="159398" y="152879"/>
                </a:lnTo>
                <a:lnTo>
                  <a:pt x="149934" y="162970"/>
                </a:lnTo>
                <a:lnTo>
                  <a:pt x="126164" y="187176"/>
                </a:lnTo>
                <a:lnTo>
                  <a:pt x="116642" y="196734"/>
                </a:lnTo>
                <a:lnTo>
                  <a:pt x="111880" y="200712"/>
                </a:lnTo>
                <a:lnTo>
                  <a:pt x="107119" y="204157"/>
                </a:lnTo>
                <a:lnTo>
                  <a:pt x="102357" y="207248"/>
                </a:lnTo>
                <a:lnTo>
                  <a:pt x="96801" y="210102"/>
                </a:lnTo>
                <a:lnTo>
                  <a:pt x="90716" y="212799"/>
                </a:lnTo>
                <a:lnTo>
                  <a:pt x="84277" y="215390"/>
                </a:lnTo>
                <a:lnTo>
                  <a:pt x="78398" y="217912"/>
                </a:lnTo>
                <a:lnTo>
                  <a:pt x="67632" y="222830"/>
                </a:lnTo>
                <a:lnTo>
                  <a:pt x="62538" y="224459"/>
                </a:lnTo>
                <a:lnTo>
                  <a:pt x="57555" y="225545"/>
                </a:lnTo>
                <a:lnTo>
                  <a:pt x="52645" y="226269"/>
                </a:lnTo>
                <a:lnTo>
                  <a:pt x="47785" y="227545"/>
                </a:lnTo>
                <a:lnTo>
                  <a:pt x="42957" y="229190"/>
                </a:lnTo>
                <a:lnTo>
                  <a:pt x="38151" y="231080"/>
                </a:lnTo>
                <a:lnTo>
                  <a:pt x="34153" y="232340"/>
                </a:lnTo>
                <a:lnTo>
                  <a:pt x="27595" y="233740"/>
                </a:lnTo>
                <a:lnTo>
                  <a:pt x="24735" y="233320"/>
                </a:lnTo>
                <a:lnTo>
                  <a:pt x="22034" y="232246"/>
                </a:lnTo>
                <a:lnTo>
                  <a:pt x="19439" y="230736"/>
                </a:lnTo>
                <a:lnTo>
                  <a:pt x="14440" y="229059"/>
                </a:lnTo>
                <a:lnTo>
                  <a:pt x="11996" y="228612"/>
                </a:lnTo>
                <a:lnTo>
                  <a:pt x="7164" y="225998"/>
                </a:lnTo>
                <a:lnTo>
                  <a:pt x="4764" y="224189"/>
                </a:lnTo>
                <a:lnTo>
                  <a:pt x="3164" y="222190"/>
                </a:lnTo>
                <a:lnTo>
                  <a:pt x="2097" y="220064"/>
                </a:lnTo>
                <a:lnTo>
                  <a:pt x="1386" y="217852"/>
                </a:lnTo>
                <a:lnTo>
                  <a:pt x="596" y="211162"/>
                </a:lnTo>
                <a:lnTo>
                  <a:pt x="244" y="203690"/>
                </a:lnTo>
                <a:lnTo>
                  <a:pt x="88" y="197724"/>
                </a:lnTo>
                <a:lnTo>
                  <a:pt x="0" y="189902"/>
                </a:lnTo>
                <a:lnTo>
                  <a:pt x="1576" y="186632"/>
                </a:lnTo>
                <a:lnTo>
                  <a:pt x="4213" y="182864"/>
                </a:lnTo>
                <a:lnTo>
                  <a:pt x="7560" y="178765"/>
                </a:lnTo>
                <a:lnTo>
                  <a:pt x="13394" y="172094"/>
                </a:lnTo>
                <a:lnTo>
                  <a:pt x="19426" y="166483"/>
                </a:lnTo>
                <a:lnTo>
                  <a:pt x="23258" y="163876"/>
                </a:lnTo>
                <a:lnTo>
                  <a:pt x="27399" y="161343"/>
                </a:lnTo>
                <a:lnTo>
                  <a:pt x="31747" y="158862"/>
                </a:lnTo>
                <a:lnTo>
                  <a:pt x="40813" y="153988"/>
                </a:lnTo>
                <a:lnTo>
                  <a:pt x="44659" y="152370"/>
                </a:lnTo>
                <a:lnTo>
                  <a:pt x="51049" y="150573"/>
                </a:lnTo>
                <a:lnTo>
                  <a:pt x="55452" y="149300"/>
                </a:lnTo>
                <a:lnTo>
                  <a:pt x="66694" y="145769"/>
                </a:lnTo>
                <a:lnTo>
                  <a:pt x="72232" y="144510"/>
                </a:lnTo>
                <a:lnTo>
                  <a:pt x="77511" y="143671"/>
                </a:lnTo>
                <a:lnTo>
                  <a:pt x="82618" y="143111"/>
                </a:lnTo>
                <a:lnTo>
                  <a:pt x="87611" y="142738"/>
                </a:lnTo>
                <a:lnTo>
                  <a:pt x="92526" y="142489"/>
                </a:lnTo>
                <a:lnTo>
                  <a:pt x="97391" y="142324"/>
                </a:lnTo>
                <a:lnTo>
                  <a:pt x="107777" y="146182"/>
                </a:lnTo>
                <a:lnTo>
                  <a:pt x="121846" y="152723"/>
                </a:lnTo>
                <a:lnTo>
                  <a:pt x="138369" y="161052"/>
                </a:lnTo>
                <a:lnTo>
                  <a:pt x="150177" y="167398"/>
                </a:lnTo>
                <a:lnTo>
                  <a:pt x="158843" y="172423"/>
                </a:lnTo>
                <a:lnTo>
                  <a:pt x="165415" y="176567"/>
                </a:lnTo>
                <a:lnTo>
                  <a:pt x="170589" y="180123"/>
                </a:lnTo>
                <a:lnTo>
                  <a:pt x="174833" y="183288"/>
                </a:lnTo>
                <a:lnTo>
                  <a:pt x="178456" y="186191"/>
                </a:lnTo>
                <a:lnTo>
                  <a:pt x="184598" y="191534"/>
                </a:lnTo>
                <a:lnTo>
                  <a:pt x="187347" y="194070"/>
                </a:lnTo>
                <a:lnTo>
                  <a:pt x="189973" y="195761"/>
                </a:lnTo>
                <a:lnTo>
                  <a:pt x="195009" y="197639"/>
                </a:lnTo>
                <a:lnTo>
                  <a:pt x="199892" y="200590"/>
                </a:lnTo>
                <a:lnTo>
                  <a:pt x="207132" y="2062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4" name="SMARTInkAnnotation137"/>
          <p:cNvSpPr/>
          <p:nvPr/>
        </p:nvSpPr>
        <p:spPr>
          <a:xfrm>
            <a:off x="6422322" y="3193256"/>
            <a:ext cx="185647" cy="71438"/>
          </a:xfrm>
          <a:custGeom>
            <a:avLst/>
            <a:gdLst/>
            <a:ahLst/>
            <a:cxnLst/>
            <a:rect l="0" t="0" r="0" b="0"/>
            <a:pathLst>
              <a:path w="185647" h="71438">
                <a:moveTo>
                  <a:pt x="28484" y="0"/>
                </a:moveTo>
                <a:lnTo>
                  <a:pt x="32276" y="0"/>
                </a:lnTo>
                <a:lnTo>
                  <a:pt x="33394" y="794"/>
                </a:lnTo>
                <a:lnTo>
                  <a:pt x="34138" y="2116"/>
                </a:lnTo>
                <a:lnTo>
                  <a:pt x="34635" y="3792"/>
                </a:lnTo>
                <a:lnTo>
                  <a:pt x="34966" y="5703"/>
                </a:lnTo>
                <a:lnTo>
                  <a:pt x="35187" y="7771"/>
                </a:lnTo>
                <a:lnTo>
                  <a:pt x="35333" y="9943"/>
                </a:lnTo>
                <a:lnTo>
                  <a:pt x="34638" y="12185"/>
                </a:lnTo>
                <a:lnTo>
                  <a:pt x="33380" y="14473"/>
                </a:lnTo>
                <a:lnTo>
                  <a:pt x="31748" y="16793"/>
                </a:lnTo>
                <a:lnTo>
                  <a:pt x="30660" y="19132"/>
                </a:lnTo>
                <a:lnTo>
                  <a:pt x="29934" y="21486"/>
                </a:lnTo>
                <a:lnTo>
                  <a:pt x="29451" y="23849"/>
                </a:lnTo>
                <a:lnTo>
                  <a:pt x="28335" y="26218"/>
                </a:lnTo>
                <a:lnTo>
                  <a:pt x="26797" y="28591"/>
                </a:lnTo>
                <a:lnTo>
                  <a:pt x="24978" y="30967"/>
                </a:lnTo>
                <a:lnTo>
                  <a:pt x="22972" y="34138"/>
                </a:lnTo>
                <a:lnTo>
                  <a:pt x="20841" y="37840"/>
                </a:lnTo>
                <a:lnTo>
                  <a:pt x="18626" y="41895"/>
                </a:lnTo>
                <a:lnTo>
                  <a:pt x="16355" y="45393"/>
                </a:lnTo>
                <a:lnTo>
                  <a:pt x="14049" y="48518"/>
                </a:lnTo>
                <a:lnTo>
                  <a:pt x="11717" y="51395"/>
                </a:lnTo>
                <a:lnTo>
                  <a:pt x="10162" y="54107"/>
                </a:lnTo>
                <a:lnTo>
                  <a:pt x="9126" y="56709"/>
                </a:lnTo>
                <a:lnTo>
                  <a:pt x="7463" y="62796"/>
                </a:lnTo>
                <a:lnTo>
                  <a:pt x="6532" y="64089"/>
                </a:lnTo>
                <a:lnTo>
                  <a:pt x="5119" y="65745"/>
                </a:lnTo>
                <a:lnTo>
                  <a:pt x="0" y="71339"/>
                </a:lnTo>
                <a:lnTo>
                  <a:pt x="5575" y="71424"/>
                </a:lnTo>
                <a:lnTo>
                  <a:pt x="23121" y="71437"/>
                </a:lnTo>
                <a:lnTo>
                  <a:pt x="26496" y="70644"/>
                </a:lnTo>
                <a:lnTo>
                  <a:pt x="30334" y="69321"/>
                </a:lnTo>
                <a:lnTo>
                  <a:pt x="34480" y="67645"/>
                </a:lnTo>
                <a:lnTo>
                  <a:pt x="38038" y="66528"/>
                </a:lnTo>
                <a:lnTo>
                  <a:pt x="41203" y="65783"/>
                </a:lnTo>
                <a:lnTo>
                  <a:pt x="44107" y="65287"/>
                </a:lnTo>
                <a:lnTo>
                  <a:pt x="48425" y="64956"/>
                </a:lnTo>
                <a:lnTo>
                  <a:pt x="53684" y="64735"/>
                </a:lnTo>
                <a:lnTo>
                  <a:pt x="59571" y="64588"/>
                </a:lnTo>
                <a:lnTo>
                  <a:pt x="65084" y="63696"/>
                </a:lnTo>
                <a:lnTo>
                  <a:pt x="70347" y="62308"/>
                </a:lnTo>
                <a:lnTo>
                  <a:pt x="75443" y="60589"/>
                </a:lnTo>
                <a:lnTo>
                  <a:pt x="80427" y="59442"/>
                </a:lnTo>
                <a:lnTo>
                  <a:pt x="85338" y="58678"/>
                </a:lnTo>
                <a:lnTo>
                  <a:pt x="90199" y="58169"/>
                </a:lnTo>
                <a:lnTo>
                  <a:pt x="99789" y="58623"/>
                </a:lnTo>
                <a:lnTo>
                  <a:pt x="112534" y="59719"/>
                </a:lnTo>
                <a:lnTo>
                  <a:pt x="127380" y="61244"/>
                </a:lnTo>
                <a:lnTo>
                  <a:pt x="138071" y="63055"/>
                </a:lnTo>
                <a:lnTo>
                  <a:pt x="145992" y="65055"/>
                </a:lnTo>
                <a:lnTo>
                  <a:pt x="152066" y="67183"/>
                </a:lnTo>
                <a:lnTo>
                  <a:pt x="156909" y="68601"/>
                </a:lnTo>
                <a:lnTo>
                  <a:pt x="160932" y="69546"/>
                </a:lnTo>
                <a:lnTo>
                  <a:pt x="164408" y="70177"/>
                </a:lnTo>
                <a:lnTo>
                  <a:pt x="167519" y="70597"/>
                </a:lnTo>
                <a:lnTo>
                  <a:pt x="173092" y="71064"/>
                </a:lnTo>
                <a:lnTo>
                  <a:pt x="178214" y="71271"/>
                </a:lnTo>
                <a:lnTo>
                  <a:pt x="185646" y="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5" name="SMARTInkAnnotation138"/>
          <p:cNvSpPr/>
          <p:nvPr/>
        </p:nvSpPr>
        <p:spPr>
          <a:xfrm>
            <a:off x="6565106" y="3178968"/>
            <a:ext cx="7124" cy="214314"/>
          </a:xfrm>
          <a:custGeom>
            <a:avLst/>
            <a:gdLst/>
            <a:ahLst/>
            <a:cxnLst/>
            <a:rect l="0" t="0" r="0" b="0"/>
            <a:pathLst>
              <a:path w="7124" h="214314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7" y="7771"/>
                </a:lnTo>
                <a:lnTo>
                  <a:pt x="3793" y="9943"/>
                </a:lnTo>
                <a:lnTo>
                  <a:pt x="4116" y="12979"/>
                </a:lnTo>
                <a:lnTo>
                  <a:pt x="3538" y="16591"/>
                </a:lnTo>
                <a:lnTo>
                  <a:pt x="2359" y="20585"/>
                </a:lnTo>
                <a:lnTo>
                  <a:pt x="2366" y="24042"/>
                </a:lnTo>
                <a:lnTo>
                  <a:pt x="3165" y="27141"/>
                </a:lnTo>
                <a:lnTo>
                  <a:pt x="4492" y="30000"/>
                </a:lnTo>
                <a:lnTo>
                  <a:pt x="5375" y="33494"/>
                </a:lnTo>
                <a:lnTo>
                  <a:pt x="5965" y="37411"/>
                </a:lnTo>
                <a:lnTo>
                  <a:pt x="6358" y="41610"/>
                </a:lnTo>
                <a:lnTo>
                  <a:pt x="6620" y="45996"/>
                </a:lnTo>
                <a:lnTo>
                  <a:pt x="6911" y="55103"/>
                </a:lnTo>
                <a:lnTo>
                  <a:pt x="7123" y="89524"/>
                </a:lnTo>
                <a:lnTo>
                  <a:pt x="6336" y="94608"/>
                </a:lnTo>
                <a:lnTo>
                  <a:pt x="5018" y="99584"/>
                </a:lnTo>
                <a:lnTo>
                  <a:pt x="3345" y="104490"/>
                </a:lnTo>
                <a:lnTo>
                  <a:pt x="2230" y="109347"/>
                </a:lnTo>
                <a:lnTo>
                  <a:pt x="1486" y="114174"/>
                </a:lnTo>
                <a:lnTo>
                  <a:pt x="991" y="118978"/>
                </a:lnTo>
                <a:lnTo>
                  <a:pt x="661" y="124563"/>
                </a:lnTo>
                <a:lnTo>
                  <a:pt x="294" y="137118"/>
                </a:lnTo>
                <a:lnTo>
                  <a:pt x="25" y="16498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6" name="SMARTInkAnnotation139"/>
          <p:cNvSpPr/>
          <p:nvPr/>
        </p:nvSpPr>
        <p:spPr>
          <a:xfrm>
            <a:off x="6658071" y="3186112"/>
            <a:ext cx="199926" cy="185739"/>
          </a:xfrm>
          <a:custGeom>
            <a:avLst/>
            <a:gdLst/>
            <a:ahLst/>
            <a:cxnLst/>
            <a:rect l="0" t="0" r="0" b="0"/>
            <a:pathLst>
              <a:path w="199926" h="185739">
                <a:moveTo>
                  <a:pt x="49910" y="57150"/>
                </a:moveTo>
                <a:lnTo>
                  <a:pt x="49910" y="53358"/>
                </a:lnTo>
                <a:lnTo>
                  <a:pt x="49117" y="52240"/>
                </a:lnTo>
                <a:lnTo>
                  <a:pt x="47794" y="51496"/>
                </a:lnTo>
                <a:lnTo>
                  <a:pt x="43760" y="50300"/>
                </a:lnTo>
                <a:lnTo>
                  <a:pt x="39269" y="46301"/>
                </a:lnTo>
                <a:lnTo>
                  <a:pt x="25325" y="32504"/>
                </a:lnTo>
                <a:lnTo>
                  <a:pt x="21614" y="28020"/>
                </a:lnTo>
                <a:lnTo>
                  <a:pt x="19140" y="24236"/>
                </a:lnTo>
                <a:lnTo>
                  <a:pt x="17491" y="20920"/>
                </a:lnTo>
                <a:lnTo>
                  <a:pt x="15658" y="15118"/>
                </a:lnTo>
                <a:lnTo>
                  <a:pt x="15169" y="12460"/>
                </a:lnTo>
                <a:lnTo>
                  <a:pt x="14049" y="10688"/>
                </a:lnTo>
                <a:lnTo>
                  <a:pt x="12509" y="9507"/>
                </a:lnTo>
                <a:lnTo>
                  <a:pt x="10689" y="8719"/>
                </a:lnTo>
                <a:lnTo>
                  <a:pt x="9475" y="7400"/>
                </a:lnTo>
                <a:lnTo>
                  <a:pt x="8666" y="5727"/>
                </a:lnTo>
                <a:lnTo>
                  <a:pt x="8127" y="3818"/>
                </a:lnTo>
                <a:lnTo>
                  <a:pt x="6973" y="2546"/>
                </a:lnTo>
                <a:lnTo>
                  <a:pt x="5411" y="1697"/>
                </a:lnTo>
                <a:lnTo>
                  <a:pt x="0" y="29"/>
                </a:lnTo>
                <a:lnTo>
                  <a:pt x="23754" y="0"/>
                </a:lnTo>
                <a:lnTo>
                  <a:pt x="26917" y="794"/>
                </a:lnTo>
                <a:lnTo>
                  <a:pt x="30612" y="2117"/>
                </a:lnTo>
                <a:lnTo>
                  <a:pt x="34663" y="3793"/>
                </a:lnTo>
                <a:lnTo>
                  <a:pt x="38952" y="4910"/>
                </a:lnTo>
                <a:lnTo>
                  <a:pt x="43399" y="5654"/>
                </a:lnTo>
                <a:lnTo>
                  <a:pt x="47950" y="6151"/>
                </a:lnTo>
                <a:lnTo>
                  <a:pt x="51779" y="6482"/>
                </a:lnTo>
                <a:lnTo>
                  <a:pt x="55124" y="6703"/>
                </a:lnTo>
                <a:lnTo>
                  <a:pt x="58149" y="6850"/>
                </a:lnTo>
                <a:lnTo>
                  <a:pt x="65743" y="7013"/>
                </a:lnTo>
                <a:lnTo>
                  <a:pt x="69990" y="7057"/>
                </a:lnTo>
                <a:lnTo>
                  <a:pt x="74409" y="7879"/>
                </a:lnTo>
                <a:lnTo>
                  <a:pt x="78943" y="9222"/>
                </a:lnTo>
                <a:lnTo>
                  <a:pt x="83553" y="10910"/>
                </a:lnTo>
                <a:lnTo>
                  <a:pt x="88214" y="12036"/>
                </a:lnTo>
                <a:lnTo>
                  <a:pt x="92909" y="12786"/>
                </a:lnTo>
                <a:lnTo>
                  <a:pt x="97625" y="13287"/>
                </a:lnTo>
                <a:lnTo>
                  <a:pt x="103151" y="13620"/>
                </a:lnTo>
                <a:lnTo>
                  <a:pt x="115641" y="13991"/>
                </a:lnTo>
                <a:lnTo>
                  <a:pt x="132269" y="14200"/>
                </a:lnTo>
                <a:lnTo>
                  <a:pt x="136566" y="13435"/>
                </a:lnTo>
                <a:lnTo>
                  <a:pt x="140224" y="12132"/>
                </a:lnTo>
                <a:lnTo>
                  <a:pt x="143458" y="10469"/>
                </a:lnTo>
                <a:lnTo>
                  <a:pt x="147200" y="9361"/>
                </a:lnTo>
                <a:lnTo>
                  <a:pt x="151282" y="8622"/>
                </a:lnTo>
                <a:lnTo>
                  <a:pt x="155592" y="8129"/>
                </a:lnTo>
                <a:lnTo>
                  <a:pt x="159258" y="7801"/>
                </a:lnTo>
                <a:lnTo>
                  <a:pt x="165448" y="7436"/>
                </a:lnTo>
                <a:lnTo>
                  <a:pt x="170846" y="7273"/>
                </a:lnTo>
                <a:lnTo>
                  <a:pt x="173396" y="7230"/>
                </a:lnTo>
                <a:lnTo>
                  <a:pt x="175890" y="6408"/>
                </a:lnTo>
                <a:lnTo>
                  <a:pt x="180779" y="3377"/>
                </a:lnTo>
                <a:lnTo>
                  <a:pt x="185596" y="1501"/>
                </a:lnTo>
                <a:lnTo>
                  <a:pt x="190384" y="667"/>
                </a:lnTo>
                <a:lnTo>
                  <a:pt x="195157" y="296"/>
                </a:lnTo>
                <a:lnTo>
                  <a:pt x="199918" y="1"/>
                </a:lnTo>
                <a:lnTo>
                  <a:pt x="199925" y="3793"/>
                </a:lnTo>
                <a:lnTo>
                  <a:pt x="199132" y="5704"/>
                </a:lnTo>
                <a:lnTo>
                  <a:pt x="196136" y="9943"/>
                </a:lnTo>
                <a:lnTo>
                  <a:pt x="192158" y="14473"/>
                </a:lnTo>
                <a:lnTo>
                  <a:pt x="187743" y="19926"/>
                </a:lnTo>
                <a:lnTo>
                  <a:pt x="185455" y="23603"/>
                </a:lnTo>
                <a:lnTo>
                  <a:pt x="183136" y="27642"/>
                </a:lnTo>
                <a:lnTo>
                  <a:pt x="178442" y="36362"/>
                </a:lnTo>
                <a:lnTo>
                  <a:pt x="168961" y="54896"/>
                </a:lnTo>
                <a:lnTo>
                  <a:pt x="165790" y="60410"/>
                </a:lnTo>
                <a:lnTo>
                  <a:pt x="162089" y="66467"/>
                </a:lnTo>
                <a:lnTo>
                  <a:pt x="158033" y="72886"/>
                </a:lnTo>
                <a:lnTo>
                  <a:pt x="153741" y="78753"/>
                </a:lnTo>
                <a:lnTo>
                  <a:pt x="149294" y="84253"/>
                </a:lnTo>
                <a:lnTo>
                  <a:pt x="144741" y="89506"/>
                </a:lnTo>
                <a:lnTo>
                  <a:pt x="140912" y="94595"/>
                </a:lnTo>
                <a:lnTo>
                  <a:pt x="137566" y="99576"/>
                </a:lnTo>
                <a:lnTo>
                  <a:pt x="134540" y="104484"/>
                </a:lnTo>
                <a:lnTo>
                  <a:pt x="130937" y="109344"/>
                </a:lnTo>
                <a:lnTo>
                  <a:pt x="126947" y="114171"/>
                </a:lnTo>
                <a:lnTo>
                  <a:pt x="122698" y="118976"/>
                </a:lnTo>
                <a:lnTo>
                  <a:pt x="119074" y="123768"/>
                </a:lnTo>
                <a:lnTo>
                  <a:pt x="115862" y="128549"/>
                </a:lnTo>
                <a:lnTo>
                  <a:pt x="112928" y="133324"/>
                </a:lnTo>
                <a:lnTo>
                  <a:pt x="109385" y="137302"/>
                </a:lnTo>
                <a:lnTo>
                  <a:pt x="105435" y="140747"/>
                </a:lnTo>
                <a:lnTo>
                  <a:pt x="101214" y="143838"/>
                </a:lnTo>
                <a:lnTo>
                  <a:pt x="98400" y="147486"/>
                </a:lnTo>
                <a:lnTo>
                  <a:pt x="96524" y="151505"/>
                </a:lnTo>
                <a:lnTo>
                  <a:pt x="95274" y="155772"/>
                </a:lnTo>
                <a:lnTo>
                  <a:pt x="93647" y="159410"/>
                </a:lnTo>
                <a:lnTo>
                  <a:pt x="91768" y="162630"/>
                </a:lnTo>
                <a:lnTo>
                  <a:pt x="87563" y="168324"/>
                </a:lnTo>
                <a:lnTo>
                  <a:pt x="83050" y="173501"/>
                </a:lnTo>
                <a:lnTo>
                  <a:pt x="81528" y="175992"/>
                </a:lnTo>
                <a:lnTo>
                  <a:pt x="79837" y="180877"/>
                </a:lnTo>
                <a:lnTo>
                  <a:pt x="78592" y="182497"/>
                </a:lnTo>
                <a:lnTo>
                  <a:pt x="76969" y="183578"/>
                </a:lnTo>
                <a:lnTo>
                  <a:pt x="71341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7" name="SMARTInkAnnotation140"/>
          <p:cNvSpPr/>
          <p:nvPr/>
        </p:nvSpPr>
        <p:spPr>
          <a:xfrm>
            <a:off x="6932607" y="3171861"/>
            <a:ext cx="145705" cy="221392"/>
          </a:xfrm>
          <a:custGeom>
            <a:avLst/>
            <a:gdLst/>
            <a:ahLst/>
            <a:cxnLst/>
            <a:rect l="0" t="0" r="0" b="0"/>
            <a:pathLst>
              <a:path w="145705" h="221392">
                <a:moveTo>
                  <a:pt x="96843" y="14251"/>
                </a:moveTo>
                <a:lnTo>
                  <a:pt x="65791" y="14251"/>
                </a:lnTo>
                <a:lnTo>
                  <a:pt x="63441" y="15045"/>
                </a:lnTo>
                <a:lnTo>
                  <a:pt x="61082" y="16368"/>
                </a:lnTo>
                <a:lnTo>
                  <a:pt x="58715" y="18043"/>
                </a:lnTo>
                <a:lnTo>
                  <a:pt x="55549" y="19161"/>
                </a:lnTo>
                <a:lnTo>
                  <a:pt x="51851" y="19905"/>
                </a:lnTo>
                <a:lnTo>
                  <a:pt x="47798" y="20402"/>
                </a:lnTo>
                <a:lnTo>
                  <a:pt x="44303" y="21527"/>
                </a:lnTo>
                <a:lnTo>
                  <a:pt x="41178" y="23070"/>
                </a:lnTo>
                <a:lnTo>
                  <a:pt x="38303" y="24893"/>
                </a:lnTo>
                <a:lnTo>
                  <a:pt x="35590" y="26902"/>
                </a:lnTo>
                <a:lnTo>
                  <a:pt x="32989" y="29035"/>
                </a:lnTo>
                <a:lnTo>
                  <a:pt x="30461" y="31251"/>
                </a:lnTo>
                <a:lnTo>
                  <a:pt x="27982" y="32728"/>
                </a:lnTo>
                <a:lnTo>
                  <a:pt x="25536" y="33713"/>
                </a:lnTo>
                <a:lnTo>
                  <a:pt x="23111" y="34369"/>
                </a:lnTo>
                <a:lnTo>
                  <a:pt x="19908" y="35601"/>
                </a:lnTo>
                <a:lnTo>
                  <a:pt x="16183" y="37215"/>
                </a:lnTo>
                <a:lnTo>
                  <a:pt x="12114" y="39086"/>
                </a:lnTo>
                <a:lnTo>
                  <a:pt x="9400" y="41126"/>
                </a:lnTo>
                <a:lnTo>
                  <a:pt x="7592" y="43280"/>
                </a:lnTo>
                <a:lnTo>
                  <a:pt x="6386" y="45510"/>
                </a:lnTo>
                <a:lnTo>
                  <a:pt x="5047" y="50104"/>
                </a:lnTo>
                <a:lnTo>
                  <a:pt x="4688" y="52441"/>
                </a:lnTo>
                <a:lnTo>
                  <a:pt x="2175" y="57153"/>
                </a:lnTo>
                <a:lnTo>
                  <a:pt x="393" y="59521"/>
                </a:lnTo>
                <a:lnTo>
                  <a:pt x="0" y="61100"/>
                </a:lnTo>
                <a:lnTo>
                  <a:pt x="531" y="62153"/>
                </a:lnTo>
                <a:lnTo>
                  <a:pt x="1679" y="62854"/>
                </a:lnTo>
                <a:lnTo>
                  <a:pt x="2444" y="64116"/>
                </a:lnTo>
                <a:lnTo>
                  <a:pt x="3294" y="67634"/>
                </a:lnTo>
                <a:lnTo>
                  <a:pt x="3772" y="74077"/>
                </a:lnTo>
                <a:lnTo>
                  <a:pt x="5427" y="75566"/>
                </a:lnTo>
                <a:lnTo>
                  <a:pt x="8118" y="76559"/>
                </a:lnTo>
                <a:lnTo>
                  <a:pt x="11500" y="77221"/>
                </a:lnTo>
                <a:lnTo>
                  <a:pt x="14548" y="78456"/>
                </a:lnTo>
                <a:lnTo>
                  <a:pt x="17373" y="80073"/>
                </a:lnTo>
                <a:lnTo>
                  <a:pt x="20050" y="81945"/>
                </a:lnTo>
                <a:lnTo>
                  <a:pt x="54158" y="107333"/>
                </a:lnTo>
                <a:lnTo>
                  <a:pt x="65210" y="115199"/>
                </a:lnTo>
                <a:lnTo>
                  <a:pt x="74168" y="121238"/>
                </a:lnTo>
                <a:lnTo>
                  <a:pt x="81726" y="126057"/>
                </a:lnTo>
                <a:lnTo>
                  <a:pt x="87559" y="130063"/>
                </a:lnTo>
                <a:lnTo>
                  <a:pt x="92241" y="133528"/>
                </a:lnTo>
                <a:lnTo>
                  <a:pt x="96156" y="136631"/>
                </a:lnTo>
                <a:lnTo>
                  <a:pt x="98766" y="139494"/>
                </a:lnTo>
                <a:lnTo>
                  <a:pt x="100507" y="142196"/>
                </a:lnTo>
                <a:lnTo>
                  <a:pt x="103234" y="147315"/>
                </a:lnTo>
                <a:lnTo>
                  <a:pt x="107091" y="152237"/>
                </a:lnTo>
                <a:lnTo>
                  <a:pt x="109232" y="155454"/>
                </a:lnTo>
                <a:lnTo>
                  <a:pt x="111452" y="159186"/>
                </a:lnTo>
                <a:lnTo>
                  <a:pt x="113726" y="163262"/>
                </a:lnTo>
                <a:lnTo>
                  <a:pt x="116253" y="169907"/>
                </a:lnTo>
                <a:lnTo>
                  <a:pt x="117375" y="175507"/>
                </a:lnTo>
                <a:lnTo>
                  <a:pt x="117875" y="180641"/>
                </a:lnTo>
                <a:lnTo>
                  <a:pt x="117214" y="183122"/>
                </a:lnTo>
                <a:lnTo>
                  <a:pt x="114363" y="187994"/>
                </a:lnTo>
                <a:lnTo>
                  <a:pt x="110451" y="192806"/>
                </a:lnTo>
                <a:lnTo>
                  <a:pt x="108296" y="195200"/>
                </a:lnTo>
                <a:lnTo>
                  <a:pt x="106860" y="197590"/>
                </a:lnTo>
                <a:lnTo>
                  <a:pt x="105264" y="202362"/>
                </a:lnTo>
                <a:lnTo>
                  <a:pt x="102438" y="207129"/>
                </a:lnTo>
                <a:lnTo>
                  <a:pt x="100573" y="209511"/>
                </a:lnTo>
                <a:lnTo>
                  <a:pt x="97742" y="211099"/>
                </a:lnTo>
                <a:lnTo>
                  <a:pt x="94267" y="212158"/>
                </a:lnTo>
                <a:lnTo>
                  <a:pt x="90363" y="212864"/>
                </a:lnTo>
                <a:lnTo>
                  <a:pt x="86967" y="214128"/>
                </a:lnTo>
                <a:lnTo>
                  <a:pt x="83909" y="215765"/>
                </a:lnTo>
                <a:lnTo>
                  <a:pt x="81076" y="217650"/>
                </a:lnTo>
                <a:lnTo>
                  <a:pt x="78395" y="218906"/>
                </a:lnTo>
                <a:lnTo>
                  <a:pt x="75813" y="219744"/>
                </a:lnTo>
                <a:lnTo>
                  <a:pt x="73297" y="220303"/>
                </a:lnTo>
                <a:lnTo>
                  <a:pt x="70827" y="220675"/>
                </a:lnTo>
                <a:lnTo>
                  <a:pt x="68387" y="220923"/>
                </a:lnTo>
                <a:lnTo>
                  <a:pt x="65966" y="221089"/>
                </a:lnTo>
                <a:lnTo>
                  <a:pt x="63558" y="221199"/>
                </a:lnTo>
                <a:lnTo>
                  <a:pt x="58767" y="221322"/>
                </a:lnTo>
                <a:lnTo>
                  <a:pt x="47814" y="221391"/>
                </a:lnTo>
                <a:lnTo>
                  <a:pt x="44313" y="220607"/>
                </a:lnTo>
                <a:lnTo>
                  <a:pt x="41186" y="219290"/>
                </a:lnTo>
                <a:lnTo>
                  <a:pt x="38307" y="217619"/>
                </a:lnTo>
                <a:lnTo>
                  <a:pt x="35594" y="216505"/>
                </a:lnTo>
                <a:lnTo>
                  <a:pt x="32991" y="215762"/>
                </a:lnTo>
                <a:lnTo>
                  <a:pt x="30463" y="215267"/>
                </a:lnTo>
                <a:lnTo>
                  <a:pt x="27983" y="214143"/>
                </a:lnTo>
                <a:lnTo>
                  <a:pt x="25537" y="212600"/>
                </a:lnTo>
                <a:lnTo>
                  <a:pt x="23111" y="210777"/>
                </a:lnTo>
                <a:lnTo>
                  <a:pt x="20701" y="208768"/>
                </a:lnTo>
                <a:lnTo>
                  <a:pt x="18300" y="206635"/>
                </a:lnTo>
                <a:lnTo>
                  <a:pt x="15906" y="204420"/>
                </a:lnTo>
                <a:lnTo>
                  <a:pt x="14310" y="202149"/>
                </a:lnTo>
                <a:lnTo>
                  <a:pt x="12537" y="197509"/>
                </a:lnTo>
                <a:lnTo>
                  <a:pt x="11748" y="192801"/>
                </a:lnTo>
                <a:lnTo>
                  <a:pt x="11398" y="188063"/>
                </a:lnTo>
                <a:lnTo>
                  <a:pt x="11242" y="183311"/>
                </a:lnTo>
                <a:lnTo>
                  <a:pt x="11155" y="172381"/>
                </a:lnTo>
                <a:lnTo>
                  <a:pt x="11936" y="168884"/>
                </a:lnTo>
                <a:lnTo>
                  <a:pt x="14921" y="162881"/>
                </a:lnTo>
                <a:lnTo>
                  <a:pt x="18894" y="155451"/>
                </a:lnTo>
                <a:lnTo>
                  <a:pt x="21064" y="151247"/>
                </a:lnTo>
                <a:lnTo>
                  <a:pt x="25593" y="144459"/>
                </a:lnTo>
                <a:lnTo>
                  <a:pt x="27912" y="141538"/>
                </a:lnTo>
                <a:lnTo>
                  <a:pt x="31045" y="138002"/>
                </a:lnTo>
                <a:lnTo>
                  <a:pt x="38760" y="129841"/>
                </a:lnTo>
                <a:lnTo>
                  <a:pt x="74061" y="94192"/>
                </a:lnTo>
                <a:lnTo>
                  <a:pt x="78480" y="90564"/>
                </a:lnTo>
                <a:lnTo>
                  <a:pt x="83014" y="87352"/>
                </a:lnTo>
                <a:lnTo>
                  <a:pt x="87623" y="84416"/>
                </a:lnTo>
                <a:lnTo>
                  <a:pt x="92284" y="80871"/>
                </a:lnTo>
                <a:lnTo>
                  <a:pt x="96979" y="76921"/>
                </a:lnTo>
                <a:lnTo>
                  <a:pt x="105634" y="69092"/>
                </a:lnTo>
                <a:lnTo>
                  <a:pt x="112127" y="62967"/>
                </a:lnTo>
                <a:lnTo>
                  <a:pt x="133828" y="41533"/>
                </a:lnTo>
                <a:lnTo>
                  <a:pt x="135787" y="38789"/>
                </a:lnTo>
                <a:lnTo>
                  <a:pt x="137964" y="33624"/>
                </a:lnTo>
                <a:lnTo>
                  <a:pt x="141048" y="28682"/>
                </a:lnTo>
                <a:lnTo>
                  <a:pt x="142982" y="26253"/>
                </a:lnTo>
                <a:lnTo>
                  <a:pt x="145130" y="21437"/>
                </a:lnTo>
                <a:lnTo>
                  <a:pt x="145704" y="19042"/>
                </a:lnTo>
                <a:lnTo>
                  <a:pt x="145291" y="16651"/>
                </a:lnTo>
                <a:lnTo>
                  <a:pt x="142718" y="11878"/>
                </a:lnTo>
                <a:lnTo>
                  <a:pt x="141044" y="7111"/>
                </a:lnTo>
                <a:lnTo>
                  <a:pt x="140598" y="4729"/>
                </a:lnTo>
                <a:lnTo>
                  <a:pt x="139507" y="3140"/>
                </a:lnTo>
                <a:lnTo>
                  <a:pt x="137986" y="2081"/>
                </a:lnTo>
                <a:lnTo>
                  <a:pt x="134178" y="905"/>
                </a:lnTo>
                <a:lnTo>
                  <a:pt x="129841" y="382"/>
                </a:lnTo>
                <a:lnTo>
                  <a:pt x="126779" y="242"/>
                </a:lnTo>
                <a:lnTo>
                  <a:pt x="119144" y="88"/>
                </a:lnTo>
                <a:lnTo>
                  <a:pt x="105920" y="0"/>
                </a:lnTo>
                <a:lnTo>
                  <a:pt x="101307" y="782"/>
                </a:lnTo>
                <a:lnTo>
                  <a:pt x="96644" y="2097"/>
                </a:lnTo>
                <a:lnTo>
                  <a:pt x="91947" y="3767"/>
                </a:lnTo>
                <a:lnTo>
                  <a:pt x="88023" y="4880"/>
                </a:lnTo>
                <a:lnTo>
                  <a:pt x="84613" y="5623"/>
                </a:lnTo>
                <a:lnTo>
                  <a:pt x="81547" y="6118"/>
                </a:lnTo>
                <a:lnTo>
                  <a:pt x="78707" y="6447"/>
                </a:lnTo>
                <a:lnTo>
                  <a:pt x="76021" y="6668"/>
                </a:lnTo>
                <a:lnTo>
                  <a:pt x="73437" y="6814"/>
                </a:lnTo>
                <a:lnTo>
                  <a:pt x="68449" y="6977"/>
                </a:lnTo>
                <a:lnTo>
                  <a:pt x="61124" y="71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8" name="SMARTInkAnnotation141"/>
          <p:cNvSpPr/>
          <p:nvPr/>
        </p:nvSpPr>
        <p:spPr>
          <a:xfrm>
            <a:off x="7172325" y="3193256"/>
            <a:ext cx="21344" cy="214313"/>
          </a:xfrm>
          <a:custGeom>
            <a:avLst/>
            <a:gdLst/>
            <a:ahLst/>
            <a:cxnLst/>
            <a:rect l="0" t="0" r="0" b="0"/>
            <a:pathLst>
              <a:path w="21344" h="214313">
                <a:moveTo>
                  <a:pt x="0" y="0"/>
                </a:moveTo>
                <a:lnTo>
                  <a:pt x="0" y="9943"/>
                </a:lnTo>
                <a:lnTo>
                  <a:pt x="793" y="12185"/>
                </a:lnTo>
                <a:lnTo>
                  <a:pt x="2116" y="14473"/>
                </a:lnTo>
                <a:lnTo>
                  <a:pt x="3792" y="16793"/>
                </a:lnTo>
                <a:lnTo>
                  <a:pt x="4909" y="19132"/>
                </a:lnTo>
                <a:lnTo>
                  <a:pt x="5654" y="21486"/>
                </a:lnTo>
                <a:lnTo>
                  <a:pt x="6151" y="23849"/>
                </a:lnTo>
                <a:lnTo>
                  <a:pt x="7276" y="27012"/>
                </a:lnTo>
                <a:lnTo>
                  <a:pt x="8819" y="30708"/>
                </a:lnTo>
                <a:lnTo>
                  <a:pt x="10642" y="34759"/>
                </a:lnTo>
                <a:lnTo>
                  <a:pt x="11857" y="39048"/>
                </a:lnTo>
                <a:lnTo>
                  <a:pt x="12668" y="43494"/>
                </a:lnTo>
                <a:lnTo>
                  <a:pt x="13207" y="48046"/>
                </a:lnTo>
                <a:lnTo>
                  <a:pt x="13567" y="52668"/>
                </a:lnTo>
                <a:lnTo>
                  <a:pt x="13807" y="57337"/>
                </a:lnTo>
                <a:lnTo>
                  <a:pt x="14074" y="66758"/>
                </a:lnTo>
                <a:lnTo>
                  <a:pt x="14192" y="76237"/>
                </a:lnTo>
                <a:lnTo>
                  <a:pt x="15018" y="80987"/>
                </a:lnTo>
                <a:lnTo>
                  <a:pt x="16362" y="85741"/>
                </a:lnTo>
                <a:lnTo>
                  <a:pt x="18052" y="90498"/>
                </a:lnTo>
                <a:lnTo>
                  <a:pt x="19178" y="96051"/>
                </a:lnTo>
                <a:lnTo>
                  <a:pt x="19929" y="102134"/>
                </a:lnTo>
                <a:lnTo>
                  <a:pt x="20430" y="108571"/>
                </a:lnTo>
                <a:lnTo>
                  <a:pt x="20764" y="114449"/>
                </a:lnTo>
                <a:lnTo>
                  <a:pt x="21135" y="125214"/>
                </a:lnTo>
                <a:lnTo>
                  <a:pt x="21343" y="140200"/>
                </a:lnTo>
                <a:lnTo>
                  <a:pt x="20578" y="145060"/>
                </a:lnTo>
                <a:lnTo>
                  <a:pt x="19275" y="149888"/>
                </a:lnTo>
                <a:lnTo>
                  <a:pt x="17613" y="154694"/>
                </a:lnTo>
                <a:lnTo>
                  <a:pt x="16504" y="158692"/>
                </a:lnTo>
                <a:lnTo>
                  <a:pt x="15766" y="162151"/>
                </a:lnTo>
                <a:lnTo>
                  <a:pt x="15273" y="165251"/>
                </a:lnTo>
                <a:lnTo>
                  <a:pt x="14944" y="168905"/>
                </a:lnTo>
                <a:lnTo>
                  <a:pt x="14726" y="172928"/>
                </a:lnTo>
                <a:lnTo>
                  <a:pt x="14482" y="181632"/>
                </a:lnTo>
                <a:lnTo>
                  <a:pt x="14374" y="190792"/>
                </a:lnTo>
                <a:lnTo>
                  <a:pt x="13551" y="193869"/>
                </a:lnTo>
                <a:lnTo>
                  <a:pt x="12209" y="195921"/>
                </a:lnTo>
                <a:lnTo>
                  <a:pt x="10521" y="197289"/>
                </a:lnTo>
                <a:lnTo>
                  <a:pt x="9395" y="198995"/>
                </a:lnTo>
                <a:lnTo>
                  <a:pt x="8645" y="200925"/>
                </a:lnTo>
                <a:lnTo>
                  <a:pt x="7143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9" name="SMARTInkAnnotation142"/>
          <p:cNvSpPr/>
          <p:nvPr/>
        </p:nvSpPr>
        <p:spPr>
          <a:xfrm>
            <a:off x="7265193" y="3179003"/>
            <a:ext cx="149574" cy="192848"/>
          </a:xfrm>
          <a:custGeom>
            <a:avLst/>
            <a:gdLst/>
            <a:ahLst/>
            <a:cxnLst/>
            <a:rect l="0" t="0" r="0" b="0"/>
            <a:pathLst>
              <a:path w="149574" h="192848">
                <a:moveTo>
                  <a:pt x="0" y="28540"/>
                </a:moveTo>
                <a:lnTo>
                  <a:pt x="0" y="22390"/>
                </a:lnTo>
                <a:lnTo>
                  <a:pt x="794" y="22059"/>
                </a:lnTo>
                <a:lnTo>
                  <a:pt x="3793" y="21691"/>
                </a:lnTo>
                <a:lnTo>
                  <a:pt x="5704" y="20799"/>
                </a:lnTo>
                <a:lnTo>
                  <a:pt x="9944" y="17691"/>
                </a:lnTo>
                <a:lnTo>
                  <a:pt x="12186" y="16545"/>
                </a:lnTo>
                <a:lnTo>
                  <a:pt x="16793" y="15271"/>
                </a:lnTo>
                <a:lnTo>
                  <a:pt x="19927" y="14138"/>
                </a:lnTo>
                <a:lnTo>
                  <a:pt x="23603" y="12589"/>
                </a:lnTo>
                <a:lnTo>
                  <a:pt x="27643" y="10762"/>
                </a:lnTo>
                <a:lnTo>
                  <a:pt x="36362" y="6616"/>
                </a:lnTo>
                <a:lnTo>
                  <a:pt x="40911" y="4399"/>
                </a:lnTo>
                <a:lnTo>
                  <a:pt x="45530" y="2921"/>
                </a:lnTo>
                <a:lnTo>
                  <a:pt x="50198" y="1936"/>
                </a:lnTo>
                <a:lnTo>
                  <a:pt x="54896" y="1279"/>
                </a:lnTo>
                <a:lnTo>
                  <a:pt x="59617" y="841"/>
                </a:lnTo>
                <a:lnTo>
                  <a:pt x="64351" y="549"/>
                </a:lnTo>
                <a:lnTo>
                  <a:pt x="73845" y="225"/>
                </a:lnTo>
                <a:lnTo>
                  <a:pt x="93843" y="0"/>
                </a:lnTo>
                <a:lnTo>
                  <a:pt x="97487" y="782"/>
                </a:lnTo>
                <a:lnTo>
                  <a:pt x="101504" y="2097"/>
                </a:lnTo>
                <a:lnTo>
                  <a:pt x="105771" y="3768"/>
                </a:lnTo>
                <a:lnTo>
                  <a:pt x="109408" y="5675"/>
                </a:lnTo>
                <a:lnTo>
                  <a:pt x="112626" y="7741"/>
                </a:lnTo>
                <a:lnTo>
                  <a:pt x="115565" y="9912"/>
                </a:lnTo>
                <a:lnTo>
                  <a:pt x="119112" y="12152"/>
                </a:lnTo>
                <a:lnTo>
                  <a:pt x="123064" y="14440"/>
                </a:lnTo>
                <a:lnTo>
                  <a:pt x="127287" y="16759"/>
                </a:lnTo>
                <a:lnTo>
                  <a:pt x="130895" y="19893"/>
                </a:lnTo>
                <a:lnTo>
                  <a:pt x="134095" y="23569"/>
                </a:lnTo>
                <a:lnTo>
                  <a:pt x="137022" y="27607"/>
                </a:lnTo>
                <a:lnTo>
                  <a:pt x="139766" y="31093"/>
                </a:lnTo>
                <a:lnTo>
                  <a:pt x="142391" y="34211"/>
                </a:lnTo>
                <a:lnTo>
                  <a:pt x="144933" y="37083"/>
                </a:lnTo>
                <a:lnTo>
                  <a:pt x="146629" y="40585"/>
                </a:lnTo>
                <a:lnTo>
                  <a:pt x="147759" y="44508"/>
                </a:lnTo>
                <a:lnTo>
                  <a:pt x="148512" y="48711"/>
                </a:lnTo>
                <a:lnTo>
                  <a:pt x="149014" y="53100"/>
                </a:lnTo>
                <a:lnTo>
                  <a:pt x="149349" y="57613"/>
                </a:lnTo>
                <a:lnTo>
                  <a:pt x="149573" y="62210"/>
                </a:lnTo>
                <a:lnTo>
                  <a:pt x="148928" y="67655"/>
                </a:lnTo>
                <a:lnTo>
                  <a:pt x="147704" y="73667"/>
                </a:lnTo>
                <a:lnTo>
                  <a:pt x="146094" y="80056"/>
                </a:lnTo>
                <a:lnTo>
                  <a:pt x="144228" y="85903"/>
                </a:lnTo>
                <a:lnTo>
                  <a:pt x="142189" y="91388"/>
                </a:lnTo>
                <a:lnTo>
                  <a:pt x="140037" y="96633"/>
                </a:lnTo>
                <a:lnTo>
                  <a:pt x="137808" y="101717"/>
                </a:lnTo>
                <a:lnTo>
                  <a:pt x="133215" y="111599"/>
                </a:lnTo>
                <a:lnTo>
                  <a:pt x="119051" y="140434"/>
                </a:lnTo>
                <a:lnTo>
                  <a:pt x="115879" y="144411"/>
                </a:lnTo>
                <a:lnTo>
                  <a:pt x="112179" y="147856"/>
                </a:lnTo>
                <a:lnTo>
                  <a:pt x="108124" y="150947"/>
                </a:lnTo>
                <a:lnTo>
                  <a:pt x="104626" y="154595"/>
                </a:lnTo>
                <a:lnTo>
                  <a:pt x="101502" y="158614"/>
                </a:lnTo>
                <a:lnTo>
                  <a:pt x="98624" y="162881"/>
                </a:lnTo>
                <a:lnTo>
                  <a:pt x="95912" y="166520"/>
                </a:lnTo>
                <a:lnTo>
                  <a:pt x="93310" y="169739"/>
                </a:lnTo>
                <a:lnTo>
                  <a:pt x="90782" y="172679"/>
                </a:lnTo>
                <a:lnTo>
                  <a:pt x="87509" y="175433"/>
                </a:lnTo>
                <a:lnTo>
                  <a:pt x="83740" y="178063"/>
                </a:lnTo>
                <a:lnTo>
                  <a:pt x="79640" y="180610"/>
                </a:lnTo>
                <a:lnTo>
                  <a:pt x="76111" y="183101"/>
                </a:lnTo>
                <a:lnTo>
                  <a:pt x="72967" y="185555"/>
                </a:lnTo>
                <a:lnTo>
                  <a:pt x="70076" y="187986"/>
                </a:lnTo>
                <a:lnTo>
                  <a:pt x="67355" y="189606"/>
                </a:lnTo>
                <a:lnTo>
                  <a:pt x="64747" y="190687"/>
                </a:lnTo>
                <a:lnTo>
                  <a:pt x="62214" y="191407"/>
                </a:lnTo>
                <a:lnTo>
                  <a:pt x="58939" y="191886"/>
                </a:lnTo>
                <a:lnTo>
                  <a:pt x="55168" y="192207"/>
                </a:lnTo>
                <a:lnTo>
                  <a:pt x="47538" y="192562"/>
                </a:lnTo>
                <a:lnTo>
                  <a:pt x="41501" y="192720"/>
                </a:lnTo>
                <a:lnTo>
                  <a:pt x="20133" y="192835"/>
                </a:lnTo>
                <a:lnTo>
                  <a:pt x="16597" y="188870"/>
                </a:lnTo>
                <a:lnTo>
                  <a:pt x="12652" y="182258"/>
                </a:lnTo>
                <a:lnTo>
                  <a:pt x="8435" y="173882"/>
                </a:lnTo>
                <a:lnTo>
                  <a:pt x="5624" y="167503"/>
                </a:lnTo>
                <a:lnTo>
                  <a:pt x="3750" y="162457"/>
                </a:lnTo>
                <a:lnTo>
                  <a:pt x="2500" y="158300"/>
                </a:lnTo>
                <a:lnTo>
                  <a:pt x="1667" y="154734"/>
                </a:lnTo>
                <a:lnTo>
                  <a:pt x="1111" y="151563"/>
                </a:lnTo>
                <a:lnTo>
                  <a:pt x="741" y="148655"/>
                </a:lnTo>
                <a:lnTo>
                  <a:pt x="1288" y="146718"/>
                </a:lnTo>
                <a:lnTo>
                  <a:pt x="2447" y="145425"/>
                </a:lnTo>
                <a:lnTo>
                  <a:pt x="5850" y="143196"/>
                </a:lnTo>
                <a:lnTo>
                  <a:pt x="10009" y="139559"/>
                </a:lnTo>
                <a:lnTo>
                  <a:pt x="12229" y="138272"/>
                </a:lnTo>
                <a:lnTo>
                  <a:pt x="16812" y="136841"/>
                </a:lnTo>
                <a:lnTo>
                  <a:pt x="19939" y="136460"/>
                </a:lnTo>
                <a:lnTo>
                  <a:pt x="23612" y="136205"/>
                </a:lnTo>
                <a:lnTo>
                  <a:pt x="27648" y="136036"/>
                </a:lnTo>
                <a:lnTo>
                  <a:pt x="36365" y="135847"/>
                </a:lnTo>
                <a:lnTo>
                  <a:pt x="62944" y="135705"/>
                </a:lnTo>
                <a:lnTo>
                  <a:pt x="67363" y="136496"/>
                </a:lnTo>
                <a:lnTo>
                  <a:pt x="71897" y="137817"/>
                </a:lnTo>
                <a:lnTo>
                  <a:pt x="76506" y="139492"/>
                </a:lnTo>
                <a:lnTo>
                  <a:pt x="80373" y="141402"/>
                </a:lnTo>
                <a:lnTo>
                  <a:pt x="83746" y="143469"/>
                </a:lnTo>
                <a:lnTo>
                  <a:pt x="86787" y="145640"/>
                </a:lnTo>
                <a:lnTo>
                  <a:pt x="90402" y="147088"/>
                </a:lnTo>
                <a:lnTo>
                  <a:pt x="94398" y="148053"/>
                </a:lnTo>
                <a:lnTo>
                  <a:pt x="98652" y="148697"/>
                </a:lnTo>
                <a:lnTo>
                  <a:pt x="102280" y="149920"/>
                </a:lnTo>
                <a:lnTo>
                  <a:pt x="105494" y="151529"/>
                </a:lnTo>
                <a:lnTo>
                  <a:pt x="108429" y="153395"/>
                </a:lnTo>
                <a:lnTo>
                  <a:pt x="111180" y="155433"/>
                </a:lnTo>
                <a:lnTo>
                  <a:pt x="113808" y="157585"/>
                </a:lnTo>
                <a:lnTo>
                  <a:pt x="116354" y="159814"/>
                </a:lnTo>
                <a:lnTo>
                  <a:pt x="118843" y="162094"/>
                </a:lnTo>
                <a:lnTo>
                  <a:pt x="123728" y="166743"/>
                </a:lnTo>
                <a:lnTo>
                  <a:pt x="130941" y="173824"/>
                </a:lnTo>
                <a:lnTo>
                  <a:pt x="132537" y="176196"/>
                </a:lnTo>
                <a:lnTo>
                  <a:pt x="134312" y="180949"/>
                </a:lnTo>
                <a:lnTo>
                  <a:pt x="135311" y="184294"/>
                </a:lnTo>
                <a:lnTo>
                  <a:pt x="139399" y="189078"/>
                </a:lnTo>
                <a:lnTo>
                  <a:pt x="142875" y="1928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0" name="SMARTInkAnnotation143"/>
          <p:cNvSpPr/>
          <p:nvPr/>
        </p:nvSpPr>
        <p:spPr>
          <a:xfrm>
            <a:off x="7479506" y="3343275"/>
            <a:ext cx="14288" cy="7144"/>
          </a:xfrm>
          <a:custGeom>
            <a:avLst/>
            <a:gdLst/>
            <a:ahLst/>
            <a:cxnLst/>
            <a:rect l="0" t="0" r="0" b="0"/>
            <a:pathLst>
              <a:path w="14288" h="7144">
                <a:moveTo>
                  <a:pt x="0" y="0"/>
                </a:moveTo>
                <a:lnTo>
                  <a:pt x="6850" y="0"/>
                </a:lnTo>
                <a:lnTo>
                  <a:pt x="6947" y="794"/>
                </a:lnTo>
                <a:lnTo>
                  <a:pt x="7013" y="2116"/>
                </a:lnTo>
                <a:lnTo>
                  <a:pt x="7142" y="7056"/>
                </a:lnTo>
                <a:lnTo>
                  <a:pt x="7144" y="7143"/>
                </a:lnTo>
                <a:lnTo>
                  <a:pt x="14229" y="58"/>
                </a:lnTo>
                <a:lnTo>
                  <a:pt x="14284" y="3"/>
                </a:lnTo>
                <a:lnTo>
                  <a:pt x="14286" y="2"/>
                </a:lnTo>
                <a:lnTo>
                  <a:pt x="14286" y="1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1" name="SMARTInkAnnotation144"/>
          <p:cNvSpPr/>
          <p:nvPr/>
        </p:nvSpPr>
        <p:spPr>
          <a:xfrm>
            <a:off x="7558087" y="3172905"/>
            <a:ext cx="185611" cy="184629"/>
          </a:xfrm>
          <a:custGeom>
            <a:avLst/>
            <a:gdLst/>
            <a:ahLst/>
            <a:cxnLst/>
            <a:rect l="0" t="0" r="0" b="0"/>
            <a:pathLst>
              <a:path w="185611" h="184629">
                <a:moveTo>
                  <a:pt x="0" y="13207"/>
                </a:moveTo>
                <a:lnTo>
                  <a:pt x="3793" y="13207"/>
                </a:lnTo>
                <a:lnTo>
                  <a:pt x="4910" y="12413"/>
                </a:lnTo>
                <a:lnTo>
                  <a:pt x="5655" y="11090"/>
                </a:lnTo>
                <a:lnTo>
                  <a:pt x="6152" y="9415"/>
                </a:lnTo>
                <a:lnTo>
                  <a:pt x="7276" y="8298"/>
                </a:lnTo>
                <a:lnTo>
                  <a:pt x="8820" y="7553"/>
                </a:lnTo>
                <a:lnTo>
                  <a:pt x="10643" y="7056"/>
                </a:lnTo>
                <a:lnTo>
                  <a:pt x="14784" y="4388"/>
                </a:lnTo>
                <a:lnTo>
                  <a:pt x="17001" y="2565"/>
                </a:lnTo>
                <a:lnTo>
                  <a:pt x="26415" y="1350"/>
                </a:lnTo>
                <a:lnTo>
                  <a:pt x="40629" y="540"/>
                </a:lnTo>
                <a:lnTo>
                  <a:pt x="58042" y="0"/>
                </a:lnTo>
                <a:lnTo>
                  <a:pt x="70445" y="433"/>
                </a:lnTo>
                <a:lnTo>
                  <a:pt x="79508" y="1516"/>
                </a:lnTo>
                <a:lnTo>
                  <a:pt x="86343" y="3032"/>
                </a:lnTo>
                <a:lnTo>
                  <a:pt x="90899" y="4836"/>
                </a:lnTo>
                <a:lnTo>
                  <a:pt x="93937" y="6833"/>
                </a:lnTo>
                <a:lnTo>
                  <a:pt x="98106" y="11168"/>
                </a:lnTo>
                <a:lnTo>
                  <a:pt x="102605" y="15740"/>
                </a:lnTo>
                <a:lnTo>
                  <a:pt x="104122" y="18071"/>
                </a:lnTo>
                <a:lnTo>
                  <a:pt x="105807" y="22777"/>
                </a:lnTo>
                <a:lnTo>
                  <a:pt x="105463" y="25143"/>
                </a:lnTo>
                <a:lnTo>
                  <a:pt x="104440" y="27515"/>
                </a:lnTo>
                <a:lnTo>
                  <a:pt x="102965" y="29889"/>
                </a:lnTo>
                <a:lnTo>
                  <a:pt x="101325" y="34644"/>
                </a:lnTo>
                <a:lnTo>
                  <a:pt x="100887" y="37024"/>
                </a:lnTo>
                <a:lnTo>
                  <a:pt x="99802" y="40197"/>
                </a:lnTo>
                <a:lnTo>
                  <a:pt x="98285" y="43901"/>
                </a:lnTo>
                <a:lnTo>
                  <a:pt x="96480" y="47957"/>
                </a:lnTo>
                <a:lnTo>
                  <a:pt x="94482" y="51455"/>
                </a:lnTo>
                <a:lnTo>
                  <a:pt x="92357" y="54580"/>
                </a:lnTo>
                <a:lnTo>
                  <a:pt x="90146" y="57458"/>
                </a:lnTo>
                <a:lnTo>
                  <a:pt x="87691" y="62772"/>
                </a:lnTo>
                <a:lnTo>
                  <a:pt x="87035" y="65301"/>
                </a:lnTo>
                <a:lnTo>
                  <a:pt x="85011" y="67780"/>
                </a:lnTo>
                <a:lnTo>
                  <a:pt x="82074" y="70226"/>
                </a:lnTo>
                <a:lnTo>
                  <a:pt x="78529" y="72651"/>
                </a:lnTo>
                <a:lnTo>
                  <a:pt x="75371" y="75061"/>
                </a:lnTo>
                <a:lnTo>
                  <a:pt x="69747" y="79856"/>
                </a:lnTo>
                <a:lnTo>
                  <a:pt x="67135" y="81452"/>
                </a:lnTo>
                <a:lnTo>
                  <a:pt x="62117" y="83226"/>
                </a:lnTo>
                <a:lnTo>
                  <a:pt x="57241" y="86131"/>
                </a:lnTo>
                <a:lnTo>
                  <a:pt x="54830" y="88016"/>
                </a:lnTo>
                <a:lnTo>
                  <a:pt x="50033" y="90112"/>
                </a:lnTo>
                <a:lnTo>
                  <a:pt x="43283" y="91691"/>
                </a:lnTo>
                <a:lnTo>
                  <a:pt x="38036" y="91769"/>
                </a:lnTo>
                <a:lnTo>
                  <a:pt x="36749" y="91780"/>
                </a:lnTo>
                <a:lnTo>
                  <a:pt x="39817" y="91786"/>
                </a:lnTo>
                <a:lnTo>
                  <a:pt x="40832" y="90993"/>
                </a:lnTo>
                <a:lnTo>
                  <a:pt x="41509" y="89671"/>
                </a:lnTo>
                <a:lnTo>
                  <a:pt x="41960" y="87995"/>
                </a:lnTo>
                <a:lnTo>
                  <a:pt x="43055" y="86878"/>
                </a:lnTo>
                <a:lnTo>
                  <a:pt x="44578" y="86134"/>
                </a:lnTo>
                <a:lnTo>
                  <a:pt x="46388" y="85637"/>
                </a:lnTo>
                <a:lnTo>
                  <a:pt x="50515" y="82969"/>
                </a:lnTo>
                <a:lnTo>
                  <a:pt x="52726" y="81146"/>
                </a:lnTo>
                <a:lnTo>
                  <a:pt x="54996" y="79931"/>
                </a:lnTo>
                <a:lnTo>
                  <a:pt x="62773" y="77427"/>
                </a:lnTo>
                <a:lnTo>
                  <a:pt x="66455" y="75865"/>
                </a:lnTo>
                <a:lnTo>
                  <a:pt x="70498" y="74029"/>
                </a:lnTo>
                <a:lnTo>
                  <a:pt x="74779" y="72805"/>
                </a:lnTo>
                <a:lnTo>
                  <a:pt x="79222" y="71989"/>
                </a:lnTo>
                <a:lnTo>
                  <a:pt x="83771" y="71445"/>
                </a:lnTo>
                <a:lnTo>
                  <a:pt x="88391" y="70289"/>
                </a:lnTo>
                <a:lnTo>
                  <a:pt x="93059" y="68724"/>
                </a:lnTo>
                <a:lnTo>
                  <a:pt x="97758" y="66887"/>
                </a:lnTo>
                <a:lnTo>
                  <a:pt x="102479" y="65663"/>
                </a:lnTo>
                <a:lnTo>
                  <a:pt x="107213" y="64846"/>
                </a:lnTo>
                <a:lnTo>
                  <a:pt x="111957" y="64302"/>
                </a:lnTo>
                <a:lnTo>
                  <a:pt x="116707" y="64733"/>
                </a:lnTo>
                <a:lnTo>
                  <a:pt x="121460" y="65814"/>
                </a:lnTo>
                <a:lnTo>
                  <a:pt x="126217" y="67328"/>
                </a:lnTo>
                <a:lnTo>
                  <a:pt x="130976" y="68338"/>
                </a:lnTo>
                <a:lnTo>
                  <a:pt x="135737" y="69011"/>
                </a:lnTo>
                <a:lnTo>
                  <a:pt x="140498" y="69460"/>
                </a:lnTo>
                <a:lnTo>
                  <a:pt x="145258" y="70553"/>
                </a:lnTo>
                <a:lnTo>
                  <a:pt x="150020" y="72075"/>
                </a:lnTo>
                <a:lnTo>
                  <a:pt x="154783" y="73884"/>
                </a:lnTo>
                <a:lnTo>
                  <a:pt x="158751" y="75883"/>
                </a:lnTo>
                <a:lnTo>
                  <a:pt x="162190" y="78010"/>
                </a:lnTo>
                <a:lnTo>
                  <a:pt x="165278" y="80222"/>
                </a:lnTo>
                <a:lnTo>
                  <a:pt x="170823" y="84795"/>
                </a:lnTo>
                <a:lnTo>
                  <a:pt x="175934" y="89474"/>
                </a:lnTo>
                <a:lnTo>
                  <a:pt x="180852" y="94199"/>
                </a:lnTo>
                <a:lnTo>
                  <a:pt x="182480" y="97364"/>
                </a:lnTo>
                <a:lnTo>
                  <a:pt x="183566" y="101062"/>
                </a:lnTo>
                <a:lnTo>
                  <a:pt x="184290" y="105115"/>
                </a:lnTo>
                <a:lnTo>
                  <a:pt x="184772" y="108610"/>
                </a:lnTo>
                <a:lnTo>
                  <a:pt x="185094" y="111734"/>
                </a:lnTo>
                <a:lnTo>
                  <a:pt x="185309" y="114611"/>
                </a:lnTo>
                <a:lnTo>
                  <a:pt x="185451" y="118116"/>
                </a:lnTo>
                <a:lnTo>
                  <a:pt x="185610" y="126244"/>
                </a:lnTo>
                <a:lnTo>
                  <a:pt x="184859" y="129840"/>
                </a:lnTo>
                <a:lnTo>
                  <a:pt x="183565" y="133031"/>
                </a:lnTo>
                <a:lnTo>
                  <a:pt x="180804" y="138694"/>
                </a:lnTo>
                <a:lnTo>
                  <a:pt x="179576" y="143856"/>
                </a:lnTo>
                <a:lnTo>
                  <a:pt x="177660" y="147138"/>
                </a:lnTo>
                <a:lnTo>
                  <a:pt x="174797" y="150913"/>
                </a:lnTo>
                <a:lnTo>
                  <a:pt x="171300" y="155017"/>
                </a:lnTo>
                <a:lnTo>
                  <a:pt x="168176" y="158547"/>
                </a:lnTo>
                <a:lnTo>
                  <a:pt x="162585" y="164586"/>
                </a:lnTo>
                <a:lnTo>
                  <a:pt x="159191" y="167308"/>
                </a:lnTo>
                <a:lnTo>
                  <a:pt x="155340" y="169916"/>
                </a:lnTo>
                <a:lnTo>
                  <a:pt x="151185" y="172448"/>
                </a:lnTo>
                <a:lnTo>
                  <a:pt x="147620" y="174137"/>
                </a:lnTo>
                <a:lnTo>
                  <a:pt x="144452" y="175262"/>
                </a:lnTo>
                <a:lnTo>
                  <a:pt x="141545" y="176013"/>
                </a:lnTo>
                <a:lnTo>
                  <a:pt x="138019" y="177307"/>
                </a:lnTo>
                <a:lnTo>
                  <a:pt x="134083" y="178963"/>
                </a:lnTo>
                <a:lnTo>
                  <a:pt x="129870" y="180861"/>
                </a:lnTo>
                <a:lnTo>
                  <a:pt x="126267" y="182126"/>
                </a:lnTo>
                <a:lnTo>
                  <a:pt x="123072" y="182970"/>
                </a:lnTo>
                <a:lnTo>
                  <a:pt x="120148" y="183533"/>
                </a:lnTo>
                <a:lnTo>
                  <a:pt x="116611" y="183907"/>
                </a:lnTo>
                <a:lnTo>
                  <a:pt x="112666" y="184157"/>
                </a:lnTo>
                <a:lnTo>
                  <a:pt x="104843" y="184435"/>
                </a:lnTo>
                <a:lnTo>
                  <a:pt x="95976" y="184591"/>
                </a:lnTo>
                <a:lnTo>
                  <a:pt x="90810" y="184628"/>
                </a:lnTo>
                <a:lnTo>
                  <a:pt x="88321" y="183844"/>
                </a:lnTo>
                <a:lnTo>
                  <a:pt x="83440" y="180856"/>
                </a:lnTo>
                <a:lnTo>
                  <a:pt x="78624" y="178999"/>
                </a:lnTo>
                <a:lnTo>
                  <a:pt x="73837" y="178174"/>
                </a:lnTo>
                <a:lnTo>
                  <a:pt x="69065" y="177807"/>
                </a:lnTo>
                <a:lnTo>
                  <a:pt x="67474" y="176915"/>
                </a:lnTo>
                <a:lnTo>
                  <a:pt x="57150" y="1632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2" name="SMARTInkAnnotation145"/>
          <p:cNvSpPr/>
          <p:nvPr/>
        </p:nvSpPr>
        <p:spPr>
          <a:xfrm>
            <a:off x="7908229" y="3207838"/>
            <a:ext cx="99915" cy="120051"/>
          </a:xfrm>
          <a:custGeom>
            <a:avLst/>
            <a:gdLst/>
            <a:ahLst/>
            <a:cxnLst/>
            <a:rect l="0" t="0" r="0" b="0"/>
            <a:pathLst>
              <a:path w="99915" h="120051">
                <a:moveTo>
                  <a:pt x="92771" y="6849"/>
                </a:moveTo>
                <a:lnTo>
                  <a:pt x="79564" y="6849"/>
                </a:lnTo>
                <a:lnTo>
                  <a:pt x="76847" y="4733"/>
                </a:lnTo>
                <a:lnTo>
                  <a:pt x="75011" y="3057"/>
                </a:lnTo>
                <a:lnTo>
                  <a:pt x="72200" y="1940"/>
                </a:lnTo>
                <a:lnTo>
                  <a:pt x="68739" y="1195"/>
                </a:lnTo>
                <a:lnTo>
                  <a:pt x="64843" y="699"/>
                </a:lnTo>
                <a:lnTo>
                  <a:pt x="61452" y="367"/>
                </a:lnTo>
                <a:lnTo>
                  <a:pt x="58398" y="147"/>
                </a:lnTo>
                <a:lnTo>
                  <a:pt x="55567" y="0"/>
                </a:lnTo>
                <a:lnTo>
                  <a:pt x="52888" y="695"/>
                </a:lnTo>
                <a:lnTo>
                  <a:pt x="50306" y="1953"/>
                </a:lnTo>
                <a:lnTo>
                  <a:pt x="47793" y="3585"/>
                </a:lnTo>
                <a:lnTo>
                  <a:pt x="45323" y="4673"/>
                </a:lnTo>
                <a:lnTo>
                  <a:pt x="42883" y="5399"/>
                </a:lnTo>
                <a:lnTo>
                  <a:pt x="40461" y="5882"/>
                </a:lnTo>
                <a:lnTo>
                  <a:pt x="38054" y="6204"/>
                </a:lnTo>
                <a:lnTo>
                  <a:pt x="35655" y="6420"/>
                </a:lnTo>
                <a:lnTo>
                  <a:pt x="33263" y="6563"/>
                </a:lnTo>
                <a:lnTo>
                  <a:pt x="30874" y="7452"/>
                </a:lnTo>
                <a:lnTo>
                  <a:pt x="28488" y="8839"/>
                </a:lnTo>
                <a:lnTo>
                  <a:pt x="26102" y="10557"/>
                </a:lnTo>
                <a:lnTo>
                  <a:pt x="23719" y="12496"/>
                </a:lnTo>
                <a:lnTo>
                  <a:pt x="21337" y="14582"/>
                </a:lnTo>
                <a:lnTo>
                  <a:pt x="18954" y="16767"/>
                </a:lnTo>
                <a:lnTo>
                  <a:pt x="14191" y="21311"/>
                </a:lnTo>
                <a:lnTo>
                  <a:pt x="11809" y="23634"/>
                </a:lnTo>
                <a:lnTo>
                  <a:pt x="10221" y="25977"/>
                </a:lnTo>
                <a:lnTo>
                  <a:pt x="9163" y="28332"/>
                </a:lnTo>
                <a:lnTo>
                  <a:pt x="8457" y="30696"/>
                </a:lnTo>
                <a:lnTo>
                  <a:pt x="7193" y="33860"/>
                </a:lnTo>
                <a:lnTo>
                  <a:pt x="5556" y="37556"/>
                </a:lnTo>
                <a:lnTo>
                  <a:pt x="3672" y="41608"/>
                </a:lnTo>
                <a:lnTo>
                  <a:pt x="2415" y="45103"/>
                </a:lnTo>
                <a:lnTo>
                  <a:pt x="1578" y="48227"/>
                </a:lnTo>
                <a:lnTo>
                  <a:pt x="1020" y="51103"/>
                </a:lnTo>
                <a:lnTo>
                  <a:pt x="647" y="53814"/>
                </a:lnTo>
                <a:lnTo>
                  <a:pt x="399" y="56415"/>
                </a:lnTo>
                <a:lnTo>
                  <a:pt x="234" y="58943"/>
                </a:lnTo>
                <a:lnTo>
                  <a:pt x="123" y="62216"/>
                </a:lnTo>
                <a:lnTo>
                  <a:pt x="0" y="70086"/>
                </a:lnTo>
                <a:lnTo>
                  <a:pt x="761" y="73613"/>
                </a:lnTo>
                <a:lnTo>
                  <a:pt x="2062" y="76758"/>
                </a:lnTo>
                <a:lnTo>
                  <a:pt x="3723" y="79649"/>
                </a:lnTo>
                <a:lnTo>
                  <a:pt x="4831" y="82370"/>
                </a:lnTo>
                <a:lnTo>
                  <a:pt x="5570" y="84978"/>
                </a:lnTo>
                <a:lnTo>
                  <a:pt x="6061" y="87510"/>
                </a:lnTo>
                <a:lnTo>
                  <a:pt x="7183" y="90785"/>
                </a:lnTo>
                <a:lnTo>
                  <a:pt x="8725" y="94556"/>
                </a:lnTo>
                <a:lnTo>
                  <a:pt x="10546" y="98658"/>
                </a:lnTo>
                <a:lnTo>
                  <a:pt x="12554" y="101392"/>
                </a:lnTo>
                <a:lnTo>
                  <a:pt x="14688" y="103216"/>
                </a:lnTo>
                <a:lnTo>
                  <a:pt x="16902" y="104431"/>
                </a:lnTo>
                <a:lnTo>
                  <a:pt x="19173" y="106035"/>
                </a:lnTo>
                <a:lnTo>
                  <a:pt x="21480" y="107898"/>
                </a:lnTo>
                <a:lnTo>
                  <a:pt x="23813" y="109934"/>
                </a:lnTo>
                <a:lnTo>
                  <a:pt x="26955" y="111291"/>
                </a:lnTo>
                <a:lnTo>
                  <a:pt x="30637" y="112196"/>
                </a:lnTo>
                <a:lnTo>
                  <a:pt x="34679" y="112799"/>
                </a:lnTo>
                <a:lnTo>
                  <a:pt x="38962" y="113995"/>
                </a:lnTo>
                <a:lnTo>
                  <a:pt x="43405" y="115586"/>
                </a:lnTo>
                <a:lnTo>
                  <a:pt x="47954" y="117440"/>
                </a:lnTo>
                <a:lnTo>
                  <a:pt x="51781" y="118677"/>
                </a:lnTo>
                <a:lnTo>
                  <a:pt x="55125" y="119501"/>
                </a:lnTo>
                <a:lnTo>
                  <a:pt x="58149" y="120050"/>
                </a:lnTo>
                <a:lnTo>
                  <a:pt x="61752" y="119623"/>
                </a:lnTo>
                <a:lnTo>
                  <a:pt x="65742" y="118544"/>
                </a:lnTo>
                <a:lnTo>
                  <a:pt x="69988" y="117031"/>
                </a:lnTo>
                <a:lnTo>
                  <a:pt x="74407" y="116022"/>
                </a:lnTo>
                <a:lnTo>
                  <a:pt x="78941" y="115350"/>
                </a:lnTo>
                <a:lnTo>
                  <a:pt x="83552" y="114902"/>
                </a:lnTo>
                <a:lnTo>
                  <a:pt x="87418" y="114603"/>
                </a:lnTo>
                <a:lnTo>
                  <a:pt x="90791" y="114404"/>
                </a:lnTo>
                <a:lnTo>
                  <a:pt x="99914" y="1140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3" name="SMARTInkAnnotation146"/>
          <p:cNvSpPr/>
          <p:nvPr/>
        </p:nvSpPr>
        <p:spPr>
          <a:xfrm>
            <a:off x="8101012" y="3229280"/>
            <a:ext cx="104571" cy="99385"/>
          </a:xfrm>
          <a:custGeom>
            <a:avLst/>
            <a:gdLst/>
            <a:ahLst/>
            <a:cxnLst/>
            <a:rect l="0" t="0" r="0" b="0"/>
            <a:pathLst>
              <a:path w="104571" h="99385">
                <a:moveTo>
                  <a:pt x="21431" y="13982"/>
                </a:moveTo>
                <a:lnTo>
                  <a:pt x="21431" y="6841"/>
                </a:lnTo>
                <a:lnTo>
                  <a:pt x="17639" y="6839"/>
                </a:lnTo>
                <a:lnTo>
                  <a:pt x="16521" y="7633"/>
                </a:lnTo>
                <a:lnTo>
                  <a:pt x="15777" y="8955"/>
                </a:lnTo>
                <a:lnTo>
                  <a:pt x="15280" y="10631"/>
                </a:lnTo>
                <a:lnTo>
                  <a:pt x="14156" y="12542"/>
                </a:lnTo>
                <a:lnTo>
                  <a:pt x="12612" y="14609"/>
                </a:lnTo>
                <a:lnTo>
                  <a:pt x="10790" y="16782"/>
                </a:lnTo>
                <a:lnTo>
                  <a:pt x="9575" y="19023"/>
                </a:lnTo>
                <a:lnTo>
                  <a:pt x="8764" y="21312"/>
                </a:lnTo>
                <a:lnTo>
                  <a:pt x="8224" y="23631"/>
                </a:lnTo>
                <a:lnTo>
                  <a:pt x="7864" y="25971"/>
                </a:lnTo>
                <a:lnTo>
                  <a:pt x="7624" y="28325"/>
                </a:lnTo>
                <a:lnTo>
                  <a:pt x="7464" y="30688"/>
                </a:lnTo>
                <a:lnTo>
                  <a:pt x="6563" y="33057"/>
                </a:lnTo>
                <a:lnTo>
                  <a:pt x="5169" y="35430"/>
                </a:lnTo>
                <a:lnTo>
                  <a:pt x="3447" y="37806"/>
                </a:lnTo>
                <a:lnTo>
                  <a:pt x="2298" y="40183"/>
                </a:lnTo>
                <a:lnTo>
                  <a:pt x="1532" y="42562"/>
                </a:lnTo>
                <a:lnTo>
                  <a:pt x="1021" y="44942"/>
                </a:lnTo>
                <a:lnTo>
                  <a:pt x="681" y="48116"/>
                </a:lnTo>
                <a:lnTo>
                  <a:pt x="454" y="51819"/>
                </a:lnTo>
                <a:lnTo>
                  <a:pt x="202" y="59373"/>
                </a:lnTo>
                <a:lnTo>
                  <a:pt x="90" y="65377"/>
                </a:lnTo>
                <a:lnTo>
                  <a:pt x="853" y="68089"/>
                </a:lnTo>
                <a:lnTo>
                  <a:pt x="2156" y="70691"/>
                </a:lnTo>
                <a:lnTo>
                  <a:pt x="3819" y="73219"/>
                </a:lnTo>
                <a:lnTo>
                  <a:pt x="4928" y="75698"/>
                </a:lnTo>
                <a:lnTo>
                  <a:pt x="5666" y="78145"/>
                </a:lnTo>
                <a:lnTo>
                  <a:pt x="6852" y="83982"/>
                </a:lnTo>
                <a:lnTo>
                  <a:pt x="9131" y="86898"/>
                </a:lnTo>
                <a:lnTo>
                  <a:pt x="10850" y="88786"/>
                </a:lnTo>
                <a:lnTo>
                  <a:pt x="12790" y="90045"/>
                </a:lnTo>
                <a:lnTo>
                  <a:pt x="14877" y="90885"/>
                </a:lnTo>
                <a:lnTo>
                  <a:pt x="17062" y="91444"/>
                </a:lnTo>
                <a:lnTo>
                  <a:pt x="19312" y="92611"/>
                </a:lnTo>
                <a:lnTo>
                  <a:pt x="21606" y="94183"/>
                </a:lnTo>
                <a:lnTo>
                  <a:pt x="23930" y="96024"/>
                </a:lnTo>
                <a:lnTo>
                  <a:pt x="26271" y="97252"/>
                </a:lnTo>
                <a:lnTo>
                  <a:pt x="28627" y="98070"/>
                </a:lnTo>
                <a:lnTo>
                  <a:pt x="30991" y="98616"/>
                </a:lnTo>
                <a:lnTo>
                  <a:pt x="33362" y="98980"/>
                </a:lnTo>
                <a:lnTo>
                  <a:pt x="35735" y="99222"/>
                </a:lnTo>
                <a:lnTo>
                  <a:pt x="38111" y="99384"/>
                </a:lnTo>
                <a:lnTo>
                  <a:pt x="40488" y="98698"/>
                </a:lnTo>
                <a:lnTo>
                  <a:pt x="42867" y="97447"/>
                </a:lnTo>
                <a:lnTo>
                  <a:pt x="45247" y="95819"/>
                </a:lnTo>
                <a:lnTo>
                  <a:pt x="47627" y="94734"/>
                </a:lnTo>
                <a:lnTo>
                  <a:pt x="50008" y="94010"/>
                </a:lnTo>
                <a:lnTo>
                  <a:pt x="52389" y="93528"/>
                </a:lnTo>
                <a:lnTo>
                  <a:pt x="55563" y="92412"/>
                </a:lnTo>
                <a:lnTo>
                  <a:pt x="59268" y="90875"/>
                </a:lnTo>
                <a:lnTo>
                  <a:pt x="63324" y="89057"/>
                </a:lnTo>
                <a:lnTo>
                  <a:pt x="66822" y="87844"/>
                </a:lnTo>
                <a:lnTo>
                  <a:pt x="69948" y="87036"/>
                </a:lnTo>
                <a:lnTo>
                  <a:pt x="72826" y="86497"/>
                </a:lnTo>
                <a:lnTo>
                  <a:pt x="75538" y="85344"/>
                </a:lnTo>
                <a:lnTo>
                  <a:pt x="78140" y="83782"/>
                </a:lnTo>
                <a:lnTo>
                  <a:pt x="80669" y="81947"/>
                </a:lnTo>
                <a:lnTo>
                  <a:pt x="83148" y="79929"/>
                </a:lnTo>
                <a:lnTo>
                  <a:pt x="85595" y="77791"/>
                </a:lnTo>
                <a:lnTo>
                  <a:pt x="88019" y="75571"/>
                </a:lnTo>
                <a:lnTo>
                  <a:pt x="92831" y="70988"/>
                </a:lnTo>
                <a:lnTo>
                  <a:pt x="95224" y="68655"/>
                </a:lnTo>
                <a:lnTo>
                  <a:pt x="96820" y="66306"/>
                </a:lnTo>
                <a:lnTo>
                  <a:pt x="97885" y="63946"/>
                </a:lnTo>
                <a:lnTo>
                  <a:pt x="98594" y="61579"/>
                </a:lnTo>
                <a:lnTo>
                  <a:pt x="99861" y="59207"/>
                </a:lnTo>
                <a:lnTo>
                  <a:pt x="101498" y="56832"/>
                </a:lnTo>
                <a:lnTo>
                  <a:pt x="103385" y="54455"/>
                </a:lnTo>
                <a:lnTo>
                  <a:pt x="103848" y="52077"/>
                </a:lnTo>
                <a:lnTo>
                  <a:pt x="103364" y="49697"/>
                </a:lnTo>
                <a:lnTo>
                  <a:pt x="102246" y="47317"/>
                </a:lnTo>
                <a:lnTo>
                  <a:pt x="102295" y="44143"/>
                </a:lnTo>
                <a:lnTo>
                  <a:pt x="103122" y="40439"/>
                </a:lnTo>
                <a:lnTo>
                  <a:pt x="104467" y="36383"/>
                </a:lnTo>
                <a:lnTo>
                  <a:pt x="104570" y="32885"/>
                </a:lnTo>
                <a:lnTo>
                  <a:pt x="103845" y="29759"/>
                </a:lnTo>
                <a:lnTo>
                  <a:pt x="102567" y="26881"/>
                </a:lnTo>
                <a:lnTo>
                  <a:pt x="100922" y="24169"/>
                </a:lnTo>
                <a:lnTo>
                  <a:pt x="99032" y="21567"/>
                </a:lnTo>
                <a:lnTo>
                  <a:pt x="96977" y="19039"/>
                </a:lnTo>
                <a:lnTo>
                  <a:pt x="94814" y="16559"/>
                </a:lnTo>
                <a:lnTo>
                  <a:pt x="92578" y="14113"/>
                </a:lnTo>
                <a:lnTo>
                  <a:pt x="90294" y="11688"/>
                </a:lnTo>
                <a:lnTo>
                  <a:pt x="87978" y="10072"/>
                </a:lnTo>
                <a:lnTo>
                  <a:pt x="85639" y="8994"/>
                </a:lnTo>
                <a:lnTo>
                  <a:pt x="83287" y="8276"/>
                </a:lnTo>
                <a:lnTo>
                  <a:pt x="80925" y="7796"/>
                </a:lnTo>
                <a:lnTo>
                  <a:pt x="78556" y="7477"/>
                </a:lnTo>
                <a:lnTo>
                  <a:pt x="76183" y="7264"/>
                </a:lnTo>
                <a:lnTo>
                  <a:pt x="73808" y="6329"/>
                </a:lnTo>
                <a:lnTo>
                  <a:pt x="71430" y="4911"/>
                </a:lnTo>
                <a:lnTo>
                  <a:pt x="69051" y="3172"/>
                </a:lnTo>
                <a:lnTo>
                  <a:pt x="65879" y="2013"/>
                </a:lnTo>
                <a:lnTo>
                  <a:pt x="62174" y="1240"/>
                </a:lnTo>
                <a:lnTo>
                  <a:pt x="58119" y="725"/>
                </a:lnTo>
                <a:lnTo>
                  <a:pt x="54621" y="381"/>
                </a:lnTo>
                <a:lnTo>
                  <a:pt x="51495" y="153"/>
                </a:lnTo>
                <a:lnTo>
                  <a:pt x="48618" y="0"/>
                </a:lnTo>
                <a:lnTo>
                  <a:pt x="45111" y="692"/>
                </a:lnTo>
                <a:lnTo>
                  <a:pt x="41187" y="1947"/>
                </a:lnTo>
                <a:lnTo>
                  <a:pt x="36984" y="3577"/>
                </a:lnTo>
                <a:lnTo>
                  <a:pt x="33387" y="4664"/>
                </a:lnTo>
                <a:lnTo>
                  <a:pt x="30195" y="5389"/>
                </a:lnTo>
                <a:lnTo>
                  <a:pt x="27274" y="5872"/>
                </a:lnTo>
                <a:lnTo>
                  <a:pt x="24533" y="6194"/>
                </a:lnTo>
                <a:lnTo>
                  <a:pt x="21912" y="6409"/>
                </a:lnTo>
                <a:lnTo>
                  <a:pt x="19370" y="6552"/>
                </a:lnTo>
                <a:lnTo>
                  <a:pt x="16882" y="7442"/>
                </a:lnTo>
                <a:lnTo>
                  <a:pt x="14430" y="8828"/>
                </a:lnTo>
                <a:lnTo>
                  <a:pt x="12001" y="10546"/>
                </a:lnTo>
                <a:lnTo>
                  <a:pt x="10382" y="12485"/>
                </a:lnTo>
                <a:lnTo>
                  <a:pt x="9303" y="14572"/>
                </a:lnTo>
                <a:lnTo>
                  <a:pt x="8583" y="16756"/>
                </a:lnTo>
                <a:lnTo>
                  <a:pt x="7310" y="18213"/>
                </a:lnTo>
                <a:lnTo>
                  <a:pt x="5666" y="19184"/>
                </a:lnTo>
                <a:lnTo>
                  <a:pt x="0" y="211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4" name="SMARTInkAnnotation147"/>
          <p:cNvSpPr/>
          <p:nvPr/>
        </p:nvSpPr>
        <p:spPr>
          <a:xfrm>
            <a:off x="8243924" y="3200425"/>
            <a:ext cx="142500" cy="114180"/>
          </a:xfrm>
          <a:custGeom>
            <a:avLst/>
            <a:gdLst/>
            <a:ahLst/>
            <a:cxnLst/>
            <a:rect l="0" t="0" r="0" b="0"/>
            <a:pathLst>
              <a:path w="142500" h="114180">
                <a:moveTo>
                  <a:pt x="64257" y="7118"/>
                </a:moveTo>
                <a:lnTo>
                  <a:pt x="64257" y="269"/>
                </a:lnTo>
                <a:lnTo>
                  <a:pt x="60465" y="62"/>
                </a:lnTo>
                <a:lnTo>
                  <a:pt x="58106" y="0"/>
                </a:lnTo>
                <a:lnTo>
                  <a:pt x="55438" y="2103"/>
                </a:lnTo>
                <a:lnTo>
                  <a:pt x="53616" y="3775"/>
                </a:lnTo>
                <a:lnTo>
                  <a:pt x="51606" y="4889"/>
                </a:lnTo>
                <a:lnTo>
                  <a:pt x="47257" y="6128"/>
                </a:lnTo>
                <a:lnTo>
                  <a:pt x="44987" y="7252"/>
                </a:lnTo>
                <a:lnTo>
                  <a:pt x="42679" y="8795"/>
                </a:lnTo>
                <a:lnTo>
                  <a:pt x="40347" y="10617"/>
                </a:lnTo>
                <a:lnTo>
                  <a:pt x="37998" y="11832"/>
                </a:lnTo>
                <a:lnTo>
                  <a:pt x="35638" y="12642"/>
                </a:lnTo>
                <a:lnTo>
                  <a:pt x="33272" y="13182"/>
                </a:lnTo>
                <a:lnTo>
                  <a:pt x="30901" y="14336"/>
                </a:lnTo>
                <a:lnTo>
                  <a:pt x="28525" y="15899"/>
                </a:lnTo>
                <a:lnTo>
                  <a:pt x="26148" y="17735"/>
                </a:lnTo>
                <a:lnTo>
                  <a:pt x="23770" y="19752"/>
                </a:lnTo>
                <a:lnTo>
                  <a:pt x="21391" y="21891"/>
                </a:lnTo>
                <a:lnTo>
                  <a:pt x="16630" y="26384"/>
                </a:lnTo>
                <a:lnTo>
                  <a:pt x="4726" y="38103"/>
                </a:lnTo>
                <a:lnTo>
                  <a:pt x="3139" y="40475"/>
                </a:lnTo>
                <a:lnTo>
                  <a:pt x="2080" y="42850"/>
                </a:lnTo>
                <a:lnTo>
                  <a:pt x="1375" y="45227"/>
                </a:lnTo>
                <a:lnTo>
                  <a:pt x="904" y="47605"/>
                </a:lnTo>
                <a:lnTo>
                  <a:pt x="590" y="49984"/>
                </a:lnTo>
                <a:lnTo>
                  <a:pt x="381" y="52365"/>
                </a:lnTo>
                <a:lnTo>
                  <a:pt x="242" y="54745"/>
                </a:lnTo>
                <a:lnTo>
                  <a:pt x="0" y="62857"/>
                </a:lnTo>
                <a:lnTo>
                  <a:pt x="2096" y="65758"/>
                </a:lnTo>
                <a:lnTo>
                  <a:pt x="3767" y="67643"/>
                </a:lnTo>
                <a:lnTo>
                  <a:pt x="5674" y="68899"/>
                </a:lnTo>
                <a:lnTo>
                  <a:pt x="9910" y="70295"/>
                </a:lnTo>
                <a:lnTo>
                  <a:pt x="12944" y="70668"/>
                </a:lnTo>
                <a:lnTo>
                  <a:pt x="16555" y="70916"/>
                </a:lnTo>
                <a:lnTo>
                  <a:pt x="24006" y="71191"/>
                </a:lnTo>
                <a:lnTo>
                  <a:pt x="29963" y="71314"/>
                </a:lnTo>
                <a:lnTo>
                  <a:pt x="55067" y="71403"/>
                </a:lnTo>
                <a:lnTo>
                  <a:pt x="59717" y="70613"/>
                </a:lnTo>
                <a:lnTo>
                  <a:pt x="64406" y="69292"/>
                </a:lnTo>
                <a:lnTo>
                  <a:pt x="69118" y="67617"/>
                </a:lnTo>
                <a:lnTo>
                  <a:pt x="73848" y="66501"/>
                </a:lnTo>
                <a:lnTo>
                  <a:pt x="78588" y="65757"/>
                </a:lnTo>
                <a:lnTo>
                  <a:pt x="83336" y="65260"/>
                </a:lnTo>
                <a:lnTo>
                  <a:pt x="88089" y="65724"/>
                </a:lnTo>
                <a:lnTo>
                  <a:pt x="92845" y="66826"/>
                </a:lnTo>
                <a:lnTo>
                  <a:pt x="97603" y="68355"/>
                </a:lnTo>
                <a:lnTo>
                  <a:pt x="101569" y="69374"/>
                </a:lnTo>
                <a:lnTo>
                  <a:pt x="105006" y="70053"/>
                </a:lnTo>
                <a:lnTo>
                  <a:pt x="108092" y="70506"/>
                </a:lnTo>
                <a:lnTo>
                  <a:pt x="111737" y="70808"/>
                </a:lnTo>
                <a:lnTo>
                  <a:pt x="115754" y="71009"/>
                </a:lnTo>
                <a:lnTo>
                  <a:pt x="126875" y="71293"/>
                </a:lnTo>
                <a:lnTo>
                  <a:pt x="129816" y="71333"/>
                </a:lnTo>
                <a:lnTo>
                  <a:pt x="131774" y="72153"/>
                </a:lnTo>
                <a:lnTo>
                  <a:pt x="133082" y="73493"/>
                </a:lnTo>
                <a:lnTo>
                  <a:pt x="133952" y="75181"/>
                </a:lnTo>
                <a:lnTo>
                  <a:pt x="135328" y="77099"/>
                </a:lnTo>
                <a:lnTo>
                  <a:pt x="137038" y="79173"/>
                </a:lnTo>
                <a:lnTo>
                  <a:pt x="141692" y="84410"/>
                </a:lnTo>
                <a:lnTo>
                  <a:pt x="142329" y="87243"/>
                </a:lnTo>
                <a:lnTo>
                  <a:pt x="142499" y="89110"/>
                </a:lnTo>
                <a:lnTo>
                  <a:pt x="141818" y="90354"/>
                </a:lnTo>
                <a:lnTo>
                  <a:pt x="140571" y="91184"/>
                </a:lnTo>
                <a:lnTo>
                  <a:pt x="138945" y="91737"/>
                </a:lnTo>
                <a:lnTo>
                  <a:pt x="137862" y="92900"/>
                </a:lnTo>
                <a:lnTo>
                  <a:pt x="137140" y="94468"/>
                </a:lnTo>
                <a:lnTo>
                  <a:pt x="136658" y="96308"/>
                </a:lnTo>
                <a:lnTo>
                  <a:pt x="135543" y="97534"/>
                </a:lnTo>
                <a:lnTo>
                  <a:pt x="134006" y="98352"/>
                </a:lnTo>
                <a:lnTo>
                  <a:pt x="132188" y="98897"/>
                </a:lnTo>
                <a:lnTo>
                  <a:pt x="130976" y="100054"/>
                </a:lnTo>
                <a:lnTo>
                  <a:pt x="130167" y="101619"/>
                </a:lnTo>
                <a:lnTo>
                  <a:pt x="129629" y="103457"/>
                </a:lnTo>
                <a:lnTo>
                  <a:pt x="127682" y="104681"/>
                </a:lnTo>
                <a:lnTo>
                  <a:pt x="124796" y="105498"/>
                </a:lnTo>
                <a:lnTo>
                  <a:pt x="121286" y="106042"/>
                </a:lnTo>
                <a:lnTo>
                  <a:pt x="118946" y="107199"/>
                </a:lnTo>
                <a:lnTo>
                  <a:pt x="117385" y="108764"/>
                </a:lnTo>
                <a:lnTo>
                  <a:pt x="116344" y="110601"/>
                </a:lnTo>
                <a:lnTo>
                  <a:pt x="114062" y="111825"/>
                </a:lnTo>
                <a:lnTo>
                  <a:pt x="110955" y="112642"/>
                </a:lnTo>
                <a:lnTo>
                  <a:pt x="107296" y="113186"/>
                </a:lnTo>
                <a:lnTo>
                  <a:pt x="103268" y="113549"/>
                </a:lnTo>
                <a:lnTo>
                  <a:pt x="98996" y="113791"/>
                </a:lnTo>
                <a:lnTo>
                  <a:pt x="90809" y="114060"/>
                </a:lnTo>
                <a:lnTo>
                  <a:pt x="84525" y="114179"/>
                </a:lnTo>
                <a:lnTo>
                  <a:pt x="78563" y="113417"/>
                </a:lnTo>
                <a:lnTo>
                  <a:pt x="70619" y="112116"/>
                </a:lnTo>
                <a:lnTo>
                  <a:pt x="61354" y="110454"/>
                </a:lnTo>
                <a:lnTo>
                  <a:pt x="54384" y="109347"/>
                </a:lnTo>
                <a:lnTo>
                  <a:pt x="48944" y="108608"/>
                </a:lnTo>
                <a:lnTo>
                  <a:pt x="38302" y="107423"/>
                </a:lnTo>
                <a:lnTo>
                  <a:pt x="34730" y="107261"/>
                </a:lnTo>
                <a:lnTo>
                  <a:pt x="32666" y="107217"/>
                </a:lnTo>
                <a:lnTo>
                  <a:pt x="31289" y="106395"/>
                </a:lnTo>
                <a:lnTo>
                  <a:pt x="30373" y="105053"/>
                </a:lnTo>
                <a:lnTo>
                  <a:pt x="28538" y="999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5" name="SMARTInkAnnotation148"/>
          <p:cNvSpPr/>
          <p:nvPr/>
        </p:nvSpPr>
        <p:spPr>
          <a:xfrm>
            <a:off x="8486775" y="3093275"/>
            <a:ext cx="178290" cy="257144"/>
          </a:xfrm>
          <a:custGeom>
            <a:avLst/>
            <a:gdLst/>
            <a:ahLst/>
            <a:cxnLst/>
            <a:rect l="0" t="0" r="0" b="0"/>
            <a:pathLst>
              <a:path w="178290" h="257144">
                <a:moveTo>
                  <a:pt x="0" y="242856"/>
                </a:moveTo>
                <a:lnTo>
                  <a:pt x="0" y="222714"/>
                </a:lnTo>
                <a:lnTo>
                  <a:pt x="2116" y="219881"/>
                </a:lnTo>
                <a:lnTo>
                  <a:pt x="3792" y="218014"/>
                </a:lnTo>
                <a:lnTo>
                  <a:pt x="4909" y="215976"/>
                </a:lnTo>
                <a:lnTo>
                  <a:pt x="6151" y="211594"/>
                </a:lnTo>
                <a:lnTo>
                  <a:pt x="6849" y="204665"/>
                </a:lnTo>
                <a:lnTo>
                  <a:pt x="7742" y="202314"/>
                </a:lnTo>
                <a:lnTo>
                  <a:pt x="10849" y="197585"/>
                </a:lnTo>
                <a:lnTo>
                  <a:pt x="12759" y="190721"/>
                </a:lnTo>
                <a:lnTo>
                  <a:pt x="13268" y="186668"/>
                </a:lnTo>
                <a:lnTo>
                  <a:pt x="15950" y="180048"/>
                </a:lnTo>
                <a:lnTo>
                  <a:pt x="17778" y="177171"/>
                </a:lnTo>
                <a:lnTo>
                  <a:pt x="19807" y="169742"/>
                </a:lnTo>
                <a:lnTo>
                  <a:pt x="20349" y="165538"/>
                </a:lnTo>
                <a:lnTo>
                  <a:pt x="21503" y="161148"/>
                </a:lnTo>
                <a:lnTo>
                  <a:pt x="23067" y="156634"/>
                </a:lnTo>
                <a:lnTo>
                  <a:pt x="24902" y="152037"/>
                </a:lnTo>
                <a:lnTo>
                  <a:pt x="26127" y="147385"/>
                </a:lnTo>
                <a:lnTo>
                  <a:pt x="26943" y="142696"/>
                </a:lnTo>
                <a:lnTo>
                  <a:pt x="27487" y="137983"/>
                </a:lnTo>
                <a:lnTo>
                  <a:pt x="30209" y="130629"/>
                </a:lnTo>
                <a:lnTo>
                  <a:pt x="32045" y="127557"/>
                </a:lnTo>
                <a:lnTo>
                  <a:pt x="35651" y="118365"/>
                </a:lnTo>
                <a:lnTo>
                  <a:pt x="46008" y="89101"/>
                </a:lnTo>
                <a:lnTo>
                  <a:pt x="49721" y="77647"/>
                </a:lnTo>
                <a:lnTo>
                  <a:pt x="52198" y="69217"/>
                </a:lnTo>
                <a:lnTo>
                  <a:pt x="53848" y="62802"/>
                </a:lnTo>
                <a:lnTo>
                  <a:pt x="55743" y="56939"/>
                </a:lnTo>
                <a:lnTo>
                  <a:pt x="57800" y="51443"/>
                </a:lnTo>
                <a:lnTo>
                  <a:pt x="59964" y="46191"/>
                </a:lnTo>
                <a:lnTo>
                  <a:pt x="62369" y="38239"/>
                </a:lnTo>
                <a:lnTo>
                  <a:pt x="63439" y="32059"/>
                </a:lnTo>
                <a:lnTo>
                  <a:pt x="63913" y="26666"/>
                </a:lnTo>
                <a:lnTo>
                  <a:pt x="64125" y="19507"/>
                </a:lnTo>
                <a:lnTo>
                  <a:pt x="64284" y="4045"/>
                </a:lnTo>
                <a:lnTo>
                  <a:pt x="65082" y="2686"/>
                </a:lnTo>
                <a:lnTo>
                  <a:pt x="66406" y="1780"/>
                </a:lnTo>
                <a:lnTo>
                  <a:pt x="71349" y="0"/>
                </a:lnTo>
                <a:lnTo>
                  <a:pt x="71429" y="6122"/>
                </a:lnTo>
                <a:lnTo>
                  <a:pt x="76345" y="11826"/>
                </a:lnTo>
                <a:lnTo>
                  <a:pt x="77587" y="13176"/>
                </a:lnTo>
                <a:lnTo>
                  <a:pt x="78140" y="15893"/>
                </a:lnTo>
                <a:lnTo>
                  <a:pt x="78287" y="17728"/>
                </a:lnTo>
                <a:lnTo>
                  <a:pt x="80567" y="24001"/>
                </a:lnTo>
                <a:lnTo>
                  <a:pt x="83432" y="31287"/>
                </a:lnTo>
                <a:lnTo>
                  <a:pt x="84706" y="37171"/>
                </a:lnTo>
                <a:lnTo>
                  <a:pt x="87388" y="42432"/>
                </a:lnTo>
                <a:lnTo>
                  <a:pt x="89216" y="44946"/>
                </a:lnTo>
                <a:lnTo>
                  <a:pt x="91244" y="51973"/>
                </a:lnTo>
                <a:lnTo>
                  <a:pt x="91786" y="56069"/>
                </a:lnTo>
                <a:lnTo>
                  <a:pt x="92147" y="60388"/>
                </a:lnTo>
                <a:lnTo>
                  <a:pt x="92388" y="64854"/>
                </a:lnTo>
                <a:lnTo>
                  <a:pt x="92549" y="69419"/>
                </a:lnTo>
                <a:lnTo>
                  <a:pt x="93449" y="73257"/>
                </a:lnTo>
                <a:lnTo>
                  <a:pt x="96566" y="79637"/>
                </a:lnTo>
                <a:lnTo>
                  <a:pt x="98481" y="87235"/>
                </a:lnTo>
                <a:lnTo>
                  <a:pt x="98991" y="91484"/>
                </a:lnTo>
                <a:lnTo>
                  <a:pt x="100126" y="95903"/>
                </a:lnTo>
                <a:lnTo>
                  <a:pt x="101675" y="100437"/>
                </a:lnTo>
                <a:lnTo>
                  <a:pt x="103502" y="105048"/>
                </a:lnTo>
                <a:lnTo>
                  <a:pt x="107649" y="112287"/>
                </a:lnTo>
                <a:lnTo>
                  <a:pt x="109866" y="115329"/>
                </a:lnTo>
                <a:lnTo>
                  <a:pt x="112329" y="122942"/>
                </a:lnTo>
                <a:lnTo>
                  <a:pt x="112986" y="127194"/>
                </a:lnTo>
                <a:lnTo>
                  <a:pt x="114217" y="131617"/>
                </a:lnTo>
                <a:lnTo>
                  <a:pt x="115833" y="136153"/>
                </a:lnTo>
                <a:lnTo>
                  <a:pt x="117703" y="140765"/>
                </a:lnTo>
                <a:lnTo>
                  <a:pt x="119744" y="145426"/>
                </a:lnTo>
                <a:lnTo>
                  <a:pt x="124128" y="154839"/>
                </a:lnTo>
                <a:lnTo>
                  <a:pt x="138140" y="183333"/>
                </a:lnTo>
                <a:lnTo>
                  <a:pt x="140770" y="190736"/>
                </a:lnTo>
                <a:lnTo>
                  <a:pt x="142733" y="197467"/>
                </a:lnTo>
                <a:lnTo>
                  <a:pt x="144367" y="201484"/>
                </a:lnTo>
                <a:lnTo>
                  <a:pt x="148301" y="209387"/>
                </a:lnTo>
                <a:lnTo>
                  <a:pt x="152695" y="215545"/>
                </a:lnTo>
                <a:lnTo>
                  <a:pt x="155177" y="220928"/>
                </a:lnTo>
                <a:lnTo>
                  <a:pt x="155838" y="223475"/>
                </a:lnTo>
                <a:lnTo>
                  <a:pt x="158691" y="228421"/>
                </a:lnTo>
                <a:lnTo>
                  <a:pt x="162604" y="233266"/>
                </a:lnTo>
                <a:lnTo>
                  <a:pt x="166989" y="238065"/>
                </a:lnTo>
                <a:lnTo>
                  <a:pt x="168477" y="240455"/>
                </a:lnTo>
                <a:lnTo>
                  <a:pt x="170128" y="245228"/>
                </a:lnTo>
                <a:lnTo>
                  <a:pt x="171058" y="252378"/>
                </a:lnTo>
                <a:lnTo>
                  <a:pt x="171983" y="253967"/>
                </a:lnTo>
                <a:lnTo>
                  <a:pt x="173394" y="255026"/>
                </a:lnTo>
                <a:lnTo>
                  <a:pt x="178289" y="257019"/>
                </a:lnTo>
                <a:lnTo>
                  <a:pt x="172900" y="257127"/>
                </a:lnTo>
                <a:lnTo>
                  <a:pt x="171450" y="25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6" name="SMARTInkAnnotation149"/>
          <p:cNvSpPr/>
          <p:nvPr/>
        </p:nvSpPr>
        <p:spPr>
          <a:xfrm>
            <a:off x="8502056" y="3236118"/>
            <a:ext cx="177601" cy="28576"/>
          </a:xfrm>
          <a:custGeom>
            <a:avLst/>
            <a:gdLst/>
            <a:ahLst/>
            <a:cxnLst/>
            <a:rect l="0" t="0" r="0" b="0"/>
            <a:pathLst>
              <a:path w="177601" h="28576">
                <a:moveTo>
                  <a:pt x="6150" y="28575"/>
                </a:moveTo>
                <a:lnTo>
                  <a:pt x="0" y="28575"/>
                </a:lnTo>
                <a:lnTo>
                  <a:pt x="36143" y="28575"/>
                </a:lnTo>
                <a:lnTo>
                  <a:pt x="39640" y="27782"/>
                </a:lnTo>
                <a:lnTo>
                  <a:pt x="43558" y="26459"/>
                </a:lnTo>
                <a:lnTo>
                  <a:pt x="47757" y="24783"/>
                </a:lnTo>
                <a:lnTo>
                  <a:pt x="52145" y="23666"/>
                </a:lnTo>
                <a:lnTo>
                  <a:pt x="56658" y="22921"/>
                </a:lnTo>
                <a:lnTo>
                  <a:pt x="61253" y="22425"/>
                </a:lnTo>
                <a:lnTo>
                  <a:pt x="66698" y="22093"/>
                </a:lnTo>
                <a:lnTo>
                  <a:pt x="79098" y="21726"/>
                </a:lnTo>
                <a:lnTo>
                  <a:pt x="84945" y="20834"/>
                </a:lnTo>
                <a:lnTo>
                  <a:pt x="90429" y="19446"/>
                </a:lnTo>
                <a:lnTo>
                  <a:pt x="95674" y="17727"/>
                </a:lnTo>
                <a:lnTo>
                  <a:pt x="100758" y="16580"/>
                </a:lnTo>
                <a:lnTo>
                  <a:pt x="105734" y="15816"/>
                </a:lnTo>
                <a:lnTo>
                  <a:pt x="110639" y="15307"/>
                </a:lnTo>
                <a:lnTo>
                  <a:pt x="115497" y="14173"/>
                </a:lnTo>
                <a:lnTo>
                  <a:pt x="120324" y="12624"/>
                </a:lnTo>
                <a:lnTo>
                  <a:pt x="125129" y="10797"/>
                </a:lnTo>
                <a:lnTo>
                  <a:pt x="129919" y="9580"/>
                </a:lnTo>
                <a:lnTo>
                  <a:pt x="134700" y="8768"/>
                </a:lnTo>
                <a:lnTo>
                  <a:pt x="139475" y="8226"/>
                </a:lnTo>
                <a:lnTo>
                  <a:pt x="144245" y="7072"/>
                </a:lnTo>
                <a:lnTo>
                  <a:pt x="149014" y="5509"/>
                </a:lnTo>
                <a:lnTo>
                  <a:pt x="153779" y="3673"/>
                </a:lnTo>
                <a:lnTo>
                  <a:pt x="157751" y="2448"/>
                </a:lnTo>
                <a:lnTo>
                  <a:pt x="161193" y="1632"/>
                </a:lnTo>
                <a:lnTo>
                  <a:pt x="164281" y="1088"/>
                </a:lnTo>
                <a:lnTo>
                  <a:pt x="169828" y="484"/>
                </a:lnTo>
                <a:lnTo>
                  <a:pt x="177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7" name="SMARTInkAnnotation150"/>
          <p:cNvSpPr/>
          <p:nvPr/>
        </p:nvSpPr>
        <p:spPr>
          <a:xfrm>
            <a:off x="1700212" y="3400512"/>
            <a:ext cx="3743326" cy="49920"/>
          </a:xfrm>
          <a:custGeom>
            <a:avLst/>
            <a:gdLst/>
            <a:ahLst/>
            <a:cxnLst/>
            <a:rect l="0" t="0" r="0" b="0"/>
            <a:pathLst>
              <a:path w="3743326" h="49920">
                <a:moveTo>
                  <a:pt x="0" y="28488"/>
                </a:moveTo>
                <a:lnTo>
                  <a:pt x="0" y="32280"/>
                </a:lnTo>
                <a:lnTo>
                  <a:pt x="794" y="33397"/>
                </a:lnTo>
                <a:lnTo>
                  <a:pt x="2117" y="34142"/>
                </a:lnTo>
                <a:lnTo>
                  <a:pt x="5703" y="34969"/>
                </a:lnTo>
                <a:lnTo>
                  <a:pt x="34345" y="36425"/>
                </a:lnTo>
                <a:lnTo>
                  <a:pt x="37978" y="37748"/>
                </a:lnTo>
                <a:lnTo>
                  <a:pt x="41988" y="39424"/>
                </a:lnTo>
                <a:lnTo>
                  <a:pt x="45454" y="40541"/>
                </a:lnTo>
                <a:lnTo>
                  <a:pt x="51423" y="41782"/>
                </a:lnTo>
                <a:lnTo>
                  <a:pt x="165807" y="42775"/>
                </a:lnTo>
                <a:lnTo>
                  <a:pt x="258111" y="43569"/>
                </a:lnTo>
                <a:lnTo>
                  <a:pt x="327563" y="48429"/>
                </a:lnTo>
                <a:lnTo>
                  <a:pt x="439002" y="49917"/>
                </a:lnTo>
                <a:lnTo>
                  <a:pt x="921250" y="49919"/>
                </a:lnTo>
                <a:lnTo>
                  <a:pt x="928492" y="49125"/>
                </a:lnTo>
                <a:lnTo>
                  <a:pt x="935701" y="47802"/>
                </a:lnTo>
                <a:lnTo>
                  <a:pt x="942888" y="46127"/>
                </a:lnTo>
                <a:lnTo>
                  <a:pt x="950855" y="45009"/>
                </a:lnTo>
                <a:lnTo>
                  <a:pt x="968173" y="43768"/>
                </a:lnTo>
                <a:lnTo>
                  <a:pt x="1084849" y="42777"/>
                </a:lnTo>
                <a:lnTo>
                  <a:pt x="1324804" y="42775"/>
                </a:lnTo>
                <a:lnTo>
                  <a:pt x="1334053" y="41981"/>
                </a:lnTo>
                <a:lnTo>
                  <a:pt x="1343394" y="40658"/>
                </a:lnTo>
                <a:lnTo>
                  <a:pt x="1352796" y="38983"/>
                </a:lnTo>
                <a:lnTo>
                  <a:pt x="1361445" y="37866"/>
                </a:lnTo>
                <a:lnTo>
                  <a:pt x="1377405" y="36625"/>
                </a:lnTo>
                <a:lnTo>
                  <a:pt x="1521907" y="31865"/>
                </a:lnTo>
                <a:lnTo>
                  <a:pt x="1550386" y="29946"/>
                </a:lnTo>
                <a:lnTo>
                  <a:pt x="1571753" y="27872"/>
                </a:lnTo>
                <a:lnTo>
                  <a:pt x="1588379" y="25696"/>
                </a:lnTo>
                <a:lnTo>
                  <a:pt x="1602638" y="24245"/>
                </a:lnTo>
                <a:lnTo>
                  <a:pt x="1615319" y="23279"/>
                </a:lnTo>
                <a:lnTo>
                  <a:pt x="1658485" y="21726"/>
                </a:lnTo>
                <a:lnTo>
                  <a:pt x="1667632" y="20805"/>
                </a:lnTo>
                <a:lnTo>
                  <a:pt x="1676110" y="19397"/>
                </a:lnTo>
                <a:lnTo>
                  <a:pt x="1684144" y="17665"/>
                </a:lnTo>
                <a:lnTo>
                  <a:pt x="1692675" y="16510"/>
                </a:lnTo>
                <a:lnTo>
                  <a:pt x="1710621" y="15227"/>
                </a:lnTo>
                <a:lnTo>
                  <a:pt x="1782485" y="14227"/>
                </a:lnTo>
                <a:lnTo>
                  <a:pt x="1791574" y="13424"/>
                </a:lnTo>
                <a:lnTo>
                  <a:pt x="1800807" y="12095"/>
                </a:lnTo>
                <a:lnTo>
                  <a:pt x="1810139" y="10416"/>
                </a:lnTo>
                <a:lnTo>
                  <a:pt x="1818740" y="9296"/>
                </a:lnTo>
                <a:lnTo>
                  <a:pt x="1834648" y="8052"/>
                </a:lnTo>
                <a:lnTo>
                  <a:pt x="1949759" y="7060"/>
                </a:lnTo>
                <a:lnTo>
                  <a:pt x="2135980" y="7057"/>
                </a:lnTo>
                <a:lnTo>
                  <a:pt x="2143125" y="6263"/>
                </a:lnTo>
                <a:lnTo>
                  <a:pt x="2150268" y="4940"/>
                </a:lnTo>
                <a:lnTo>
                  <a:pt x="2157412" y="3264"/>
                </a:lnTo>
                <a:lnTo>
                  <a:pt x="2164556" y="2147"/>
                </a:lnTo>
                <a:lnTo>
                  <a:pt x="2178844" y="906"/>
                </a:lnTo>
                <a:lnTo>
                  <a:pt x="2221706" y="0"/>
                </a:lnTo>
                <a:lnTo>
                  <a:pt x="2228850" y="765"/>
                </a:lnTo>
                <a:lnTo>
                  <a:pt x="2235994" y="2068"/>
                </a:lnTo>
                <a:lnTo>
                  <a:pt x="2243138" y="3731"/>
                </a:lnTo>
                <a:lnTo>
                  <a:pt x="2249488" y="4840"/>
                </a:lnTo>
                <a:lnTo>
                  <a:pt x="2260777" y="6071"/>
                </a:lnTo>
                <a:lnTo>
                  <a:pt x="2375391" y="7056"/>
                </a:lnTo>
                <a:lnTo>
                  <a:pt x="2417036" y="7850"/>
                </a:lnTo>
                <a:lnTo>
                  <a:pt x="2423364" y="9173"/>
                </a:lnTo>
                <a:lnTo>
                  <a:pt x="2429963" y="10849"/>
                </a:lnTo>
                <a:lnTo>
                  <a:pt x="2435951" y="11966"/>
                </a:lnTo>
                <a:lnTo>
                  <a:pt x="2446836" y="13207"/>
                </a:lnTo>
                <a:lnTo>
                  <a:pt x="2501402" y="14174"/>
                </a:lnTo>
                <a:lnTo>
                  <a:pt x="2507388" y="14977"/>
                </a:lnTo>
                <a:lnTo>
                  <a:pt x="2512968" y="16305"/>
                </a:lnTo>
                <a:lnTo>
                  <a:pt x="2518274" y="17985"/>
                </a:lnTo>
                <a:lnTo>
                  <a:pt x="2524193" y="19105"/>
                </a:lnTo>
                <a:lnTo>
                  <a:pt x="2537120" y="20349"/>
                </a:lnTo>
                <a:lnTo>
                  <a:pt x="2667073" y="22138"/>
                </a:lnTo>
                <a:lnTo>
                  <a:pt x="2723819" y="26253"/>
                </a:lnTo>
                <a:lnTo>
                  <a:pt x="2748874" y="27495"/>
                </a:lnTo>
                <a:lnTo>
                  <a:pt x="2844299" y="28485"/>
                </a:lnTo>
                <a:lnTo>
                  <a:pt x="2850287" y="27693"/>
                </a:lnTo>
                <a:lnTo>
                  <a:pt x="2855866" y="26370"/>
                </a:lnTo>
                <a:lnTo>
                  <a:pt x="2861174" y="24695"/>
                </a:lnTo>
                <a:lnTo>
                  <a:pt x="2866299" y="23578"/>
                </a:lnTo>
                <a:lnTo>
                  <a:pt x="2876228" y="22337"/>
                </a:lnTo>
                <a:lnTo>
                  <a:pt x="2992748" y="21344"/>
                </a:lnTo>
                <a:lnTo>
                  <a:pt x="3036222" y="20550"/>
                </a:lnTo>
                <a:lnTo>
                  <a:pt x="3041736" y="19227"/>
                </a:lnTo>
                <a:lnTo>
                  <a:pt x="3046999" y="17552"/>
                </a:lnTo>
                <a:lnTo>
                  <a:pt x="3052889" y="16435"/>
                </a:lnTo>
                <a:lnTo>
                  <a:pt x="3065783" y="15193"/>
                </a:lnTo>
                <a:lnTo>
                  <a:pt x="3178901" y="14201"/>
                </a:lnTo>
                <a:lnTo>
                  <a:pt x="3251132" y="14994"/>
                </a:lnTo>
                <a:lnTo>
                  <a:pt x="3258034" y="16317"/>
                </a:lnTo>
                <a:lnTo>
                  <a:pt x="3265017" y="17992"/>
                </a:lnTo>
                <a:lnTo>
                  <a:pt x="3271259" y="19109"/>
                </a:lnTo>
                <a:lnTo>
                  <a:pt x="3282428" y="20351"/>
                </a:lnTo>
                <a:lnTo>
                  <a:pt x="3396661" y="21343"/>
                </a:lnTo>
                <a:lnTo>
                  <a:pt x="3421731" y="20550"/>
                </a:lnTo>
                <a:lnTo>
                  <a:pt x="3427328" y="19227"/>
                </a:lnTo>
                <a:lnTo>
                  <a:pt x="3432648" y="17551"/>
                </a:lnTo>
                <a:lnTo>
                  <a:pt x="3438576" y="16434"/>
                </a:lnTo>
                <a:lnTo>
                  <a:pt x="3451512" y="15193"/>
                </a:lnTo>
                <a:lnTo>
                  <a:pt x="3554185" y="14201"/>
                </a:lnTo>
                <a:lnTo>
                  <a:pt x="3559288" y="13407"/>
                </a:lnTo>
                <a:lnTo>
                  <a:pt x="3564277" y="12084"/>
                </a:lnTo>
                <a:lnTo>
                  <a:pt x="3569191" y="10408"/>
                </a:lnTo>
                <a:lnTo>
                  <a:pt x="3574055" y="9291"/>
                </a:lnTo>
                <a:lnTo>
                  <a:pt x="3583692" y="8050"/>
                </a:lnTo>
                <a:lnTo>
                  <a:pt x="3679870" y="6268"/>
                </a:lnTo>
                <a:lnTo>
                  <a:pt x="3688322" y="4943"/>
                </a:lnTo>
                <a:lnTo>
                  <a:pt x="3694750" y="3267"/>
                </a:lnTo>
                <a:lnTo>
                  <a:pt x="3699829" y="2148"/>
                </a:lnTo>
                <a:lnTo>
                  <a:pt x="3707590" y="906"/>
                </a:lnTo>
                <a:lnTo>
                  <a:pt x="3724065" y="0"/>
                </a:lnTo>
                <a:lnTo>
                  <a:pt x="3725723" y="765"/>
                </a:lnTo>
                <a:lnTo>
                  <a:pt x="3726828" y="2068"/>
                </a:lnTo>
                <a:lnTo>
                  <a:pt x="3727564" y="3731"/>
                </a:lnTo>
                <a:lnTo>
                  <a:pt x="3728850" y="4840"/>
                </a:lnTo>
                <a:lnTo>
                  <a:pt x="3730500" y="5578"/>
                </a:lnTo>
                <a:lnTo>
                  <a:pt x="3735059" y="6764"/>
                </a:lnTo>
                <a:lnTo>
                  <a:pt x="3743325" y="7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8" name="SMARTInkAnnotation151"/>
          <p:cNvSpPr/>
          <p:nvPr/>
        </p:nvSpPr>
        <p:spPr>
          <a:xfrm>
            <a:off x="2436018" y="3543389"/>
            <a:ext cx="192758" cy="192696"/>
          </a:xfrm>
          <a:custGeom>
            <a:avLst/>
            <a:gdLst/>
            <a:ahLst/>
            <a:cxnLst/>
            <a:rect l="0" t="0" r="0" b="0"/>
            <a:pathLst>
              <a:path w="192758" h="192696">
                <a:moveTo>
                  <a:pt x="0" y="21342"/>
                </a:moveTo>
                <a:lnTo>
                  <a:pt x="6850" y="21342"/>
                </a:lnTo>
                <a:lnTo>
                  <a:pt x="11247" y="19225"/>
                </a:lnTo>
                <a:lnTo>
                  <a:pt x="14642" y="17549"/>
                </a:lnTo>
                <a:lnTo>
                  <a:pt x="20530" y="15687"/>
                </a:lnTo>
                <a:lnTo>
                  <a:pt x="23212" y="15191"/>
                </a:lnTo>
                <a:lnTo>
                  <a:pt x="26587" y="14860"/>
                </a:lnTo>
                <a:lnTo>
                  <a:pt x="30425" y="14639"/>
                </a:lnTo>
                <a:lnTo>
                  <a:pt x="34571" y="14493"/>
                </a:lnTo>
                <a:lnTo>
                  <a:pt x="38922" y="13600"/>
                </a:lnTo>
                <a:lnTo>
                  <a:pt x="43411" y="12212"/>
                </a:lnTo>
                <a:lnTo>
                  <a:pt x="47991" y="10493"/>
                </a:lnTo>
                <a:lnTo>
                  <a:pt x="51838" y="9347"/>
                </a:lnTo>
                <a:lnTo>
                  <a:pt x="55196" y="8582"/>
                </a:lnTo>
                <a:lnTo>
                  <a:pt x="58228" y="8073"/>
                </a:lnTo>
                <a:lnTo>
                  <a:pt x="61838" y="7734"/>
                </a:lnTo>
                <a:lnTo>
                  <a:pt x="65832" y="7507"/>
                </a:lnTo>
                <a:lnTo>
                  <a:pt x="70082" y="7356"/>
                </a:lnTo>
                <a:lnTo>
                  <a:pt x="73709" y="6462"/>
                </a:lnTo>
                <a:lnTo>
                  <a:pt x="76921" y="5072"/>
                </a:lnTo>
                <a:lnTo>
                  <a:pt x="79856" y="3351"/>
                </a:lnTo>
                <a:lnTo>
                  <a:pt x="83400" y="2204"/>
                </a:lnTo>
                <a:lnTo>
                  <a:pt x="87350" y="1440"/>
                </a:lnTo>
                <a:lnTo>
                  <a:pt x="91571" y="930"/>
                </a:lnTo>
                <a:lnTo>
                  <a:pt x="95179" y="590"/>
                </a:lnTo>
                <a:lnTo>
                  <a:pt x="98378" y="364"/>
                </a:lnTo>
                <a:lnTo>
                  <a:pt x="104048" y="112"/>
                </a:lnTo>
                <a:lnTo>
                  <a:pt x="109215" y="0"/>
                </a:lnTo>
                <a:lnTo>
                  <a:pt x="111704" y="764"/>
                </a:lnTo>
                <a:lnTo>
                  <a:pt x="116586" y="3729"/>
                </a:lnTo>
                <a:lnTo>
                  <a:pt x="121401" y="5576"/>
                </a:lnTo>
                <a:lnTo>
                  <a:pt x="123797" y="6069"/>
                </a:lnTo>
                <a:lnTo>
                  <a:pt x="128575" y="8733"/>
                </a:lnTo>
                <a:lnTo>
                  <a:pt x="130961" y="10555"/>
                </a:lnTo>
                <a:lnTo>
                  <a:pt x="132551" y="14150"/>
                </a:lnTo>
                <a:lnTo>
                  <a:pt x="133611" y="18929"/>
                </a:lnTo>
                <a:lnTo>
                  <a:pt x="134318" y="24495"/>
                </a:lnTo>
                <a:lnTo>
                  <a:pt x="133995" y="29001"/>
                </a:lnTo>
                <a:lnTo>
                  <a:pt x="132987" y="32798"/>
                </a:lnTo>
                <a:lnTo>
                  <a:pt x="131520" y="36123"/>
                </a:lnTo>
                <a:lnTo>
                  <a:pt x="127774" y="41934"/>
                </a:lnTo>
                <a:lnTo>
                  <a:pt x="123464" y="47163"/>
                </a:lnTo>
                <a:lnTo>
                  <a:pt x="118902" y="52133"/>
                </a:lnTo>
                <a:lnTo>
                  <a:pt x="111872" y="59393"/>
                </a:lnTo>
                <a:lnTo>
                  <a:pt x="97627" y="73725"/>
                </a:lnTo>
                <a:lnTo>
                  <a:pt x="95248" y="75314"/>
                </a:lnTo>
                <a:lnTo>
                  <a:pt x="90487" y="77079"/>
                </a:lnTo>
                <a:lnTo>
                  <a:pt x="85725" y="79981"/>
                </a:lnTo>
                <a:lnTo>
                  <a:pt x="83344" y="81866"/>
                </a:lnTo>
                <a:lnTo>
                  <a:pt x="80963" y="83122"/>
                </a:lnTo>
                <a:lnTo>
                  <a:pt x="76200" y="84519"/>
                </a:lnTo>
                <a:lnTo>
                  <a:pt x="71438" y="85139"/>
                </a:lnTo>
                <a:lnTo>
                  <a:pt x="65705" y="85538"/>
                </a:lnTo>
                <a:lnTo>
                  <a:pt x="60920" y="85606"/>
                </a:lnTo>
                <a:lnTo>
                  <a:pt x="59663" y="84822"/>
                </a:lnTo>
                <a:lnTo>
                  <a:pt x="58826" y="83506"/>
                </a:lnTo>
                <a:lnTo>
                  <a:pt x="57179" y="78579"/>
                </a:lnTo>
                <a:lnTo>
                  <a:pt x="62808" y="72849"/>
                </a:lnTo>
                <a:lnTo>
                  <a:pt x="63304" y="72349"/>
                </a:lnTo>
                <a:lnTo>
                  <a:pt x="65971" y="71793"/>
                </a:lnTo>
                <a:lnTo>
                  <a:pt x="67793" y="71644"/>
                </a:lnTo>
                <a:lnTo>
                  <a:pt x="69802" y="70752"/>
                </a:lnTo>
                <a:lnTo>
                  <a:pt x="74150" y="67644"/>
                </a:lnTo>
                <a:lnTo>
                  <a:pt x="77215" y="66497"/>
                </a:lnTo>
                <a:lnTo>
                  <a:pt x="80846" y="65733"/>
                </a:lnTo>
                <a:lnTo>
                  <a:pt x="84853" y="65223"/>
                </a:lnTo>
                <a:lnTo>
                  <a:pt x="88319" y="64884"/>
                </a:lnTo>
                <a:lnTo>
                  <a:pt x="94286" y="64507"/>
                </a:lnTo>
                <a:lnTo>
                  <a:pt x="101701" y="64339"/>
                </a:lnTo>
                <a:lnTo>
                  <a:pt x="105901" y="64294"/>
                </a:lnTo>
                <a:lnTo>
                  <a:pt x="110288" y="65058"/>
                </a:lnTo>
                <a:lnTo>
                  <a:pt x="114801" y="66361"/>
                </a:lnTo>
                <a:lnTo>
                  <a:pt x="119396" y="68023"/>
                </a:lnTo>
                <a:lnTo>
                  <a:pt x="124048" y="69131"/>
                </a:lnTo>
                <a:lnTo>
                  <a:pt x="128736" y="69871"/>
                </a:lnTo>
                <a:lnTo>
                  <a:pt x="133449" y="70363"/>
                </a:lnTo>
                <a:lnTo>
                  <a:pt x="137385" y="71485"/>
                </a:lnTo>
                <a:lnTo>
                  <a:pt x="140803" y="73027"/>
                </a:lnTo>
                <a:lnTo>
                  <a:pt x="143875" y="74849"/>
                </a:lnTo>
                <a:lnTo>
                  <a:pt x="147510" y="76857"/>
                </a:lnTo>
                <a:lnTo>
                  <a:pt x="155783" y="81205"/>
                </a:lnTo>
                <a:lnTo>
                  <a:pt x="159418" y="82682"/>
                </a:lnTo>
                <a:lnTo>
                  <a:pt x="162635" y="83667"/>
                </a:lnTo>
                <a:lnTo>
                  <a:pt x="165573" y="84323"/>
                </a:lnTo>
                <a:lnTo>
                  <a:pt x="168326" y="86348"/>
                </a:lnTo>
                <a:lnTo>
                  <a:pt x="170955" y="89286"/>
                </a:lnTo>
                <a:lnTo>
                  <a:pt x="173502" y="92831"/>
                </a:lnTo>
                <a:lnTo>
                  <a:pt x="175993" y="95989"/>
                </a:lnTo>
                <a:lnTo>
                  <a:pt x="180877" y="101614"/>
                </a:lnTo>
                <a:lnTo>
                  <a:pt x="185694" y="106760"/>
                </a:lnTo>
                <a:lnTo>
                  <a:pt x="188090" y="109244"/>
                </a:lnTo>
                <a:lnTo>
                  <a:pt x="189687" y="112487"/>
                </a:lnTo>
                <a:lnTo>
                  <a:pt x="190752" y="116236"/>
                </a:lnTo>
                <a:lnTo>
                  <a:pt x="191462" y="120324"/>
                </a:lnTo>
                <a:lnTo>
                  <a:pt x="191935" y="123842"/>
                </a:lnTo>
                <a:lnTo>
                  <a:pt x="192251" y="126982"/>
                </a:lnTo>
                <a:lnTo>
                  <a:pt x="192601" y="132587"/>
                </a:lnTo>
                <a:lnTo>
                  <a:pt x="192757" y="137724"/>
                </a:lnTo>
                <a:lnTo>
                  <a:pt x="192005" y="140205"/>
                </a:lnTo>
                <a:lnTo>
                  <a:pt x="189052" y="145078"/>
                </a:lnTo>
                <a:lnTo>
                  <a:pt x="187211" y="149890"/>
                </a:lnTo>
                <a:lnTo>
                  <a:pt x="186720" y="152284"/>
                </a:lnTo>
                <a:lnTo>
                  <a:pt x="184057" y="157061"/>
                </a:lnTo>
                <a:lnTo>
                  <a:pt x="180229" y="161830"/>
                </a:lnTo>
                <a:lnTo>
                  <a:pt x="175881" y="166596"/>
                </a:lnTo>
                <a:lnTo>
                  <a:pt x="173610" y="168184"/>
                </a:lnTo>
                <a:lnTo>
                  <a:pt x="168971" y="169949"/>
                </a:lnTo>
                <a:lnTo>
                  <a:pt x="164263" y="172850"/>
                </a:lnTo>
                <a:lnTo>
                  <a:pt x="159525" y="176785"/>
                </a:lnTo>
                <a:lnTo>
                  <a:pt x="154773" y="181180"/>
                </a:lnTo>
                <a:lnTo>
                  <a:pt x="151601" y="182669"/>
                </a:lnTo>
                <a:lnTo>
                  <a:pt x="147899" y="183662"/>
                </a:lnTo>
                <a:lnTo>
                  <a:pt x="143843" y="184324"/>
                </a:lnTo>
                <a:lnTo>
                  <a:pt x="139552" y="185559"/>
                </a:lnTo>
                <a:lnTo>
                  <a:pt x="135103" y="187177"/>
                </a:lnTo>
                <a:lnTo>
                  <a:pt x="130550" y="189048"/>
                </a:lnTo>
                <a:lnTo>
                  <a:pt x="126721" y="190296"/>
                </a:lnTo>
                <a:lnTo>
                  <a:pt x="123375" y="191128"/>
                </a:lnTo>
                <a:lnTo>
                  <a:pt x="120350" y="191683"/>
                </a:lnTo>
                <a:lnTo>
                  <a:pt x="116746" y="192053"/>
                </a:lnTo>
                <a:lnTo>
                  <a:pt x="112756" y="192299"/>
                </a:lnTo>
                <a:lnTo>
                  <a:pt x="104089" y="192573"/>
                </a:lnTo>
                <a:lnTo>
                  <a:pt x="94945" y="192695"/>
                </a:lnTo>
                <a:lnTo>
                  <a:pt x="91078" y="191933"/>
                </a:lnTo>
                <a:lnTo>
                  <a:pt x="87706" y="190632"/>
                </a:lnTo>
                <a:lnTo>
                  <a:pt x="84665" y="188971"/>
                </a:lnTo>
                <a:lnTo>
                  <a:pt x="81050" y="187863"/>
                </a:lnTo>
                <a:lnTo>
                  <a:pt x="77052" y="187125"/>
                </a:lnTo>
                <a:lnTo>
                  <a:pt x="72799" y="186633"/>
                </a:lnTo>
                <a:lnTo>
                  <a:pt x="68377" y="186305"/>
                </a:lnTo>
                <a:lnTo>
                  <a:pt x="63841" y="186086"/>
                </a:lnTo>
                <a:lnTo>
                  <a:pt x="59230" y="185940"/>
                </a:lnTo>
                <a:lnTo>
                  <a:pt x="55361" y="185049"/>
                </a:lnTo>
                <a:lnTo>
                  <a:pt x="51989" y="183661"/>
                </a:lnTo>
                <a:lnTo>
                  <a:pt x="46125" y="180796"/>
                </a:lnTo>
                <a:lnTo>
                  <a:pt x="36774" y="178390"/>
                </a:lnTo>
                <a:lnTo>
                  <a:pt x="14288" y="1713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9" name="SMARTInkAnnotation152"/>
          <p:cNvSpPr/>
          <p:nvPr/>
        </p:nvSpPr>
        <p:spPr>
          <a:xfrm>
            <a:off x="2750373" y="3514820"/>
            <a:ext cx="178446" cy="214218"/>
          </a:xfrm>
          <a:custGeom>
            <a:avLst/>
            <a:gdLst/>
            <a:ahLst/>
            <a:cxnLst/>
            <a:rect l="0" t="0" r="0" b="0"/>
            <a:pathLst>
              <a:path w="178446" h="214218">
                <a:moveTo>
                  <a:pt x="35689" y="28480"/>
                </a:moveTo>
                <a:lnTo>
                  <a:pt x="35689" y="24687"/>
                </a:lnTo>
                <a:lnTo>
                  <a:pt x="37277" y="22776"/>
                </a:lnTo>
                <a:lnTo>
                  <a:pt x="39922" y="20709"/>
                </a:lnTo>
                <a:lnTo>
                  <a:pt x="43274" y="18536"/>
                </a:lnTo>
                <a:lnTo>
                  <a:pt x="46302" y="17088"/>
                </a:lnTo>
                <a:lnTo>
                  <a:pt x="51783" y="15479"/>
                </a:lnTo>
                <a:lnTo>
                  <a:pt x="55149" y="14256"/>
                </a:lnTo>
                <a:lnTo>
                  <a:pt x="58982" y="12648"/>
                </a:lnTo>
                <a:lnTo>
                  <a:pt x="68953" y="8154"/>
                </a:lnTo>
                <a:lnTo>
                  <a:pt x="78265" y="3584"/>
                </a:lnTo>
                <a:lnTo>
                  <a:pt x="81536" y="2357"/>
                </a:lnTo>
                <a:lnTo>
                  <a:pt x="84510" y="1540"/>
                </a:lnTo>
                <a:lnTo>
                  <a:pt x="87286" y="994"/>
                </a:lnTo>
                <a:lnTo>
                  <a:pt x="90725" y="631"/>
                </a:lnTo>
                <a:lnTo>
                  <a:pt x="94605" y="389"/>
                </a:lnTo>
                <a:lnTo>
                  <a:pt x="102355" y="120"/>
                </a:lnTo>
                <a:lnTo>
                  <a:pt x="108446" y="0"/>
                </a:lnTo>
                <a:lnTo>
                  <a:pt x="111181" y="762"/>
                </a:lnTo>
                <a:lnTo>
                  <a:pt x="116337" y="3725"/>
                </a:lnTo>
                <a:lnTo>
                  <a:pt x="121274" y="7688"/>
                </a:lnTo>
                <a:lnTo>
                  <a:pt x="123702" y="9856"/>
                </a:lnTo>
                <a:lnTo>
                  <a:pt x="126908" y="11301"/>
                </a:lnTo>
                <a:lnTo>
                  <a:pt x="130633" y="12265"/>
                </a:lnTo>
                <a:lnTo>
                  <a:pt x="134704" y="12907"/>
                </a:lnTo>
                <a:lnTo>
                  <a:pt x="138211" y="14129"/>
                </a:lnTo>
                <a:lnTo>
                  <a:pt x="141344" y="15738"/>
                </a:lnTo>
                <a:lnTo>
                  <a:pt x="144225" y="17603"/>
                </a:lnTo>
                <a:lnTo>
                  <a:pt x="147734" y="19641"/>
                </a:lnTo>
                <a:lnTo>
                  <a:pt x="155866" y="24022"/>
                </a:lnTo>
                <a:lnTo>
                  <a:pt x="158669" y="26302"/>
                </a:lnTo>
                <a:lnTo>
                  <a:pt x="160538" y="28615"/>
                </a:lnTo>
                <a:lnTo>
                  <a:pt x="163409" y="33302"/>
                </a:lnTo>
                <a:lnTo>
                  <a:pt x="167331" y="38032"/>
                </a:lnTo>
                <a:lnTo>
                  <a:pt x="169487" y="41198"/>
                </a:lnTo>
                <a:lnTo>
                  <a:pt x="171719" y="44896"/>
                </a:lnTo>
                <a:lnTo>
                  <a:pt x="174001" y="48948"/>
                </a:lnTo>
                <a:lnTo>
                  <a:pt x="176536" y="55569"/>
                </a:lnTo>
                <a:lnTo>
                  <a:pt x="177663" y="61157"/>
                </a:lnTo>
                <a:lnTo>
                  <a:pt x="178163" y="66286"/>
                </a:lnTo>
                <a:lnTo>
                  <a:pt x="178297" y="69559"/>
                </a:lnTo>
                <a:lnTo>
                  <a:pt x="178445" y="77429"/>
                </a:lnTo>
                <a:lnTo>
                  <a:pt x="177691" y="81750"/>
                </a:lnTo>
                <a:lnTo>
                  <a:pt x="176395" y="86218"/>
                </a:lnTo>
                <a:lnTo>
                  <a:pt x="174736" y="90785"/>
                </a:lnTo>
                <a:lnTo>
                  <a:pt x="173631" y="95416"/>
                </a:lnTo>
                <a:lnTo>
                  <a:pt x="172894" y="100091"/>
                </a:lnTo>
                <a:lnTo>
                  <a:pt x="172403" y="104796"/>
                </a:lnTo>
                <a:lnTo>
                  <a:pt x="171282" y="108726"/>
                </a:lnTo>
                <a:lnTo>
                  <a:pt x="167919" y="115209"/>
                </a:lnTo>
                <a:lnTo>
                  <a:pt x="165117" y="118843"/>
                </a:lnTo>
                <a:lnTo>
                  <a:pt x="161662" y="122853"/>
                </a:lnTo>
                <a:lnTo>
                  <a:pt x="157771" y="127114"/>
                </a:lnTo>
                <a:lnTo>
                  <a:pt x="154383" y="131542"/>
                </a:lnTo>
                <a:lnTo>
                  <a:pt x="151331" y="136082"/>
                </a:lnTo>
                <a:lnTo>
                  <a:pt x="148502" y="140696"/>
                </a:lnTo>
                <a:lnTo>
                  <a:pt x="145823" y="144565"/>
                </a:lnTo>
                <a:lnTo>
                  <a:pt x="140729" y="150982"/>
                </a:lnTo>
                <a:lnTo>
                  <a:pt x="135820" y="156479"/>
                </a:lnTo>
                <a:lnTo>
                  <a:pt x="133399" y="159056"/>
                </a:lnTo>
                <a:lnTo>
                  <a:pt x="130198" y="161568"/>
                </a:lnTo>
                <a:lnTo>
                  <a:pt x="126476" y="164037"/>
                </a:lnTo>
                <a:lnTo>
                  <a:pt x="122408" y="166476"/>
                </a:lnTo>
                <a:lnTo>
                  <a:pt x="118108" y="168896"/>
                </a:lnTo>
                <a:lnTo>
                  <a:pt x="109097" y="173702"/>
                </a:lnTo>
                <a:lnTo>
                  <a:pt x="105265" y="176094"/>
                </a:lnTo>
                <a:lnTo>
                  <a:pt x="101917" y="178483"/>
                </a:lnTo>
                <a:lnTo>
                  <a:pt x="98891" y="180869"/>
                </a:lnTo>
                <a:lnTo>
                  <a:pt x="95286" y="182460"/>
                </a:lnTo>
                <a:lnTo>
                  <a:pt x="91295" y="183521"/>
                </a:lnTo>
                <a:lnTo>
                  <a:pt x="87047" y="184228"/>
                </a:lnTo>
                <a:lnTo>
                  <a:pt x="83422" y="184699"/>
                </a:lnTo>
                <a:lnTo>
                  <a:pt x="80211" y="185014"/>
                </a:lnTo>
                <a:lnTo>
                  <a:pt x="77276" y="185223"/>
                </a:lnTo>
                <a:lnTo>
                  <a:pt x="74526" y="186157"/>
                </a:lnTo>
                <a:lnTo>
                  <a:pt x="69354" y="189310"/>
                </a:lnTo>
                <a:lnTo>
                  <a:pt x="66070" y="190469"/>
                </a:lnTo>
                <a:lnTo>
                  <a:pt x="62293" y="191241"/>
                </a:lnTo>
                <a:lnTo>
                  <a:pt x="58188" y="191756"/>
                </a:lnTo>
                <a:lnTo>
                  <a:pt x="54657" y="191306"/>
                </a:lnTo>
                <a:lnTo>
                  <a:pt x="51509" y="190212"/>
                </a:lnTo>
                <a:lnTo>
                  <a:pt x="48617" y="188688"/>
                </a:lnTo>
                <a:lnTo>
                  <a:pt x="45101" y="187673"/>
                </a:lnTo>
                <a:lnTo>
                  <a:pt x="41170" y="186996"/>
                </a:lnTo>
                <a:lnTo>
                  <a:pt x="36962" y="186545"/>
                </a:lnTo>
                <a:lnTo>
                  <a:pt x="33363" y="186244"/>
                </a:lnTo>
                <a:lnTo>
                  <a:pt x="30170" y="186043"/>
                </a:lnTo>
                <a:lnTo>
                  <a:pt x="27247" y="185909"/>
                </a:lnTo>
                <a:lnTo>
                  <a:pt x="24505" y="185027"/>
                </a:lnTo>
                <a:lnTo>
                  <a:pt x="19341" y="181929"/>
                </a:lnTo>
                <a:lnTo>
                  <a:pt x="14400" y="180023"/>
                </a:lnTo>
                <a:lnTo>
                  <a:pt x="8553" y="178800"/>
                </a:lnTo>
                <a:lnTo>
                  <a:pt x="3748" y="174795"/>
                </a:lnTo>
                <a:lnTo>
                  <a:pt x="1090" y="172374"/>
                </a:lnTo>
                <a:lnTo>
                  <a:pt x="717" y="171241"/>
                </a:lnTo>
                <a:lnTo>
                  <a:pt x="191" y="165853"/>
                </a:lnTo>
                <a:lnTo>
                  <a:pt x="0" y="158381"/>
                </a:lnTo>
                <a:lnTo>
                  <a:pt x="7134" y="156355"/>
                </a:lnTo>
                <a:lnTo>
                  <a:pt x="34110" y="149872"/>
                </a:lnTo>
                <a:lnTo>
                  <a:pt x="44955" y="148301"/>
                </a:lnTo>
                <a:lnTo>
                  <a:pt x="52979" y="148049"/>
                </a:lnTo>
                <a:lnTo>
                  <a:pt x="59122" y="148673"/>
                </a:lnTo>
                <a:lnTo>
                  <a:pt x="64805" y="149090"/>
                </a:lnTo>
                <a:lnTo>
                  <a:pt x="70181" y="149368"/>
                </a:lnTo>
                <a:lnTo>
                  <a:pt x="75352" y="149553"/>
                </a:lnTo>
                <a:lnTo>
                  <a:pt x="80387" y="150470"/>
                </a:lnTo>
                <a:lnTo>
                  <a:pt x="85332" y="151875"/>
                </a:lnTo>
                <a:lnTo>
                  <a:pt x="90216" y="153606"/>
                </a:lnTo>
                <a:lnTo>
                  <a:pt x="94265" y="155554"/>
                </a:lnTo>
                <a:lnTo>
                  <a:pt x="97758" y="157646"/>
                </a:lnTo>
                <a:lnTo>
                  <a:pt x="100881" y="159834"/>
                </a:lnTo>
                <a:lnTo>
                  <a:pt x="104550" y="162087"/>
                </a:lnTo>
                <a:lnTo>
                  <a:pt x="108584" y="164382"/>
                </a:lnTo>
                <a:lnTo>
                  <a:pt x="112861" y="166706"/>
                </a:lnTo>
                <a:lnTo>
                  <a:pt x="116506" y="169049"/>
                </a:lnTo>
                <a:lnTo>
                  <a:pt x="119729" y="171406"/>
                </a:lnTo>
                <a:lnTo>
                  <a:pt x="122672" y="173770"/>
                </a:lnTo>
                <a:lnTo>
                  <a:pt x="128059" y="178513"/>
                </a:lnTo>
                <a:lnTo>
                  <a:pt x="133098" y="183268"/>
                </a:lnTo>
                <a:lnTo>
                  <a:pt x="137984" y="188027"/>
                </a:lnTo>
                <a:lnTo>
                  <a:pt x="140399" y="189613"/>
                </a:lnTo>
                <a:lnTo>
                  <a:pt x="145197" y="191376"/>
                </a:lnTo>
                <a:lnTo>
                  <a:pt x="149976" y="194276"/>
                </a:lnTo>
                <a:lnTo>
                  <a:pt x="154746" y="198210"/>
                </a:lnTo>
                <a:lnTo>
                  <a:pt x="159511" y="202605"/>
                </a:lnTo>
                <a:lnTo>
                  <a:pt x="161894" y="204094"/>
                </a:lnTo>
                <a:lnTo>
                  <a:pt x="166657" y="205750"/>
                </a:lnTo>
                <a:lnTo>
                  <a:pt x="168245" y="206984"/>
                </a:lnTo>
                <a:lnTo>
                  <a:pt x="169303" y="208601"/>
                </a:lnTo>
                <a:lnTo>
                  <a:pt x="171420" y="2142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0" name="SMARTInkAnnotation153"/>
          <p:cNvSpPr/>
          <p:nvPr/>
        </p:nvSpPr>
        <p:spPr>
          <a:xfrm>
            <a:off x="3100387" y="3507582"/>
            <a:ext cx="185442" cy="192881"/>
          </a:xfrm>
          <a:custGeom>
            <a:avLst/>
            <a:gdLst/>
            <a:ahLst/>
            <a:cxnLst/>
            <a:rect l="0" t="0" r="0" b="0"/>
            <a:pathLst>
              <a:path w="185442" h="192881">
                <a:moveTo>
                  <a:pt x="7144" y="92868"/>
                </a:moveTo>
                <a:lnTo>
                  <a:pt x="7144" y="89075"/>
                </a:lnTo>
                <a:lnTo>
                  <a:pt x="6350" y="87164"/>
                </a:lnTo>
                <a:lnTo>
                  <a:pt x="3352" y="82925"/>
                </a:lnTo>
                <a:lnTo>
                  <a:pt x="2234" y="80683"/>
                </a:lnTo>
                <a:lnTo>
                  <a:pt x="993" y="76075"/>
                </a:lnTo>
                <a:lnTo>
                  <a:pt x="442" y="71382"/>
                </a:lnTo>
                <a:lnTo>
                  <a:pt x="87" y="65693"/>
                </a:lnTo>
                <a:lnTo>
                  <a:pt x="0" y="21553"/>
                </a:lnTo>
                <a:lnTo>
                  <a:pt x="4116" y="21454"/>
                </a:lnTo>
                <a:lnTo>
                  <a:pt x="2359" y="21441"/>
                </a:lnTo>
                <a:lnTo>
                  <a:pt x="2366" y="21437"/>
                </a:lnTo>
                <a:lnTo>
                  <a:pt x="34066" y="21430"/>
                </a:lnTo>
                <a:lnTo>
                  <a:pt x="37792" y="20636"/>
                </a:lnTo>
                <a:lnTo>
                  <a:pt x="41070" y="19313"/>
                </a:lnTo>
                <a:lnTo>
                  <a:pt x="44049" y="17638"/>
                </a:lnTo>
                <a:lnTo>
                  <a:pt x="47622" y="16521"/>
                </a:lnTo>
                <a:lnTo>
                  <a:pt x="51592" y="15776"/>
                </a:lnTo>
                <a:lnTo>
                  <a:pt x="55826" y="15279"/>
                </a:lnTo>
                <a:lnTo>
                  <a:pt x="60236" y="14949"/>
                </a:lnTo>
                <a:lnTo>
                  <a:pt x="64763" y="14728"/>
                </a:lnTo>
                <a:lnTo>
                  <a:pt x="76604" y="14417"/>
                </a:lnTo>
                <a:lnTo>
                  <a:pt x="79644" y="14374"/>
                </a:lnTo>
                <a:lnTo>
                  <a:pt x="83259" y="13551"/>
                </a:lnTo>
                <a:lnTo>
                  <a:pt x="87256" y="12208"/>
                </a:lnTo>
                <a:lnTo>
                  <a:pt x="91508" y="10520"/>
                </a:lnTo>
                <a:lnTo>
                  <a:pt x="95930" y="9394"/>
                </a:lnTo>
                <a:lnTo>
                  <a:pt x="100466" y="8644"/>
                </a:lnTo>
                <a:lnTo>
                  <a:pt x="105078" y="8143"/>
                </a:lnTo>
                <a:lnTo>
                  <a:pt x="109739" y="7016"/>
                </a:lnTo>
                <a:lnTo>
                  <a:pt x="114435" y="5471"/>
                </a:lnTo>
                <a:lnTo>
                  <a:pt x="119152" y="3647"/>
                </a:lnTo>
                <a:lnTo>
                  <a:pt x="123091" y="2431"/>
                </a:lnTo>
                <a:lnTo>
                  <a:pt x="126511" y="1620"/>
                </a:lnTo>
                <a:lnTo>
                  <a:pt x="129584" y="1080"/>
                </a:lnTo>
                <a:lnTo>
                  <a:pt x="133221" y="719"/>
                </a:lnTo>
                <a:lnTo>
                  <a:pt x="137233" y="479"/>
                </a:lnTo>
                <a:lnTo>
                  <a:pt x="145130" y="212"/>
                </a:lnTo>
                <a:lnTo>
                  <a:pt x="156667" y="41"/>
                </a:lnTo>
                <a:lnTo>
                  <a:pt x="174816" y="0"/>
                </a:lnTo>
                <a:lnTo>
                  <a:pt x="176075" y="793"/>
                </a:lnTo>
                <a:lnTo>
                  <a:pt x="176915" y="2116"/>
                </a:lnTo>
                <a:lnTo>
                  <a:pt x="178262" y="6150"/>
                </a:lnTo>
                <a:lnTo>
                  <a:pt x="178496" y="10641"/>
                </a:lnTo>
                <a:lnTo>
                  <a:pt x="179322" y="11856"/>
                </a:lnTo>
                <a:lnTo>
                  <a:pt x="180667" y="12666"/>
                </a:lnTo>
                <a:lnTo>
                  <a:pt x="182357" y="13206"/>
                </a:lnTo>
                <a:lnTo>
                  <a:pt x="183484" y="14360"/>
                </a:lnTo>
                <a:lnTo>
                  <a:pt x="184235" y="15923"/>
                </a:lnTo>
                <a:lnTo>
                  <a:pt x="185070" y="19776"/>
                </a:lnTo>
                <a:lnTo>
                  <a:pt x="185441" y="24134"/>
                </a:lnTo>
                <a:lnTo>
                  <a:pt x="184746" y="27202"/>
                </a:lnTo>
                <a:lnTo>
                  <a:pt x="183489" y="30834"/>
                </a:lnTo>
                <a:lnTo>
                  <a:pt x="181858" y="34843"/>
                </a:lnTo>
                <a:lnTo>
                  <a:pt x="180770" y="38310"/>
                </a:lnTo>
                <a:lnTo>
                  <a:pt x="179561" y="44278"/>
                </a:lnTo>
                <a:lnTo>
                  <a:pt x="178445" y="47775"/>
                </a:lnTo>
                <a:lnTo>
                  <a:pt x="176907" y="51693"/>
                </a:lnTo>
                <a:lnTo>
                  <a:pt x="175088" y="55893"/>
                </a:lnTo>
                <a:lnTo>
                  <a:pt x="170950" y="64793"/>
                </a:lnTo>
                <a:lnTo>
                  <a:pt x="154752" y="97659"/>
                </a:lnTo>
                <a:lnTo>
                  <a:pt x="132459" y="142265"/>
                </a:lnTo>
                <a:lnTo>
                  <a:pt x="125613" y="155168"/>
                </a:lnTo>
                <a:lnTo>
                  <a:pt x="120254" y="164564"/>
                </a:lnTo>
                <a:lnTo>
                  <a:pt x="109743" y="181554"/>
                </a:lnTo>
                <a:lnTo>
                  <a:pt x="108306" y="185994"/>
                </a:lnTo>
                <a:lnTo>
                  <a:pt x="107923" y="188290"/>
                </a:lnTo>
                <a:lnTo>
                  <a:pt x="106874" y="189820"/>
                </a:lnTo>
                <a:lnTo>
                  <a:pt x="105381" y="190840"/>
                </a:lnTo>
                <a:lnTo>
                  <a:pt x="100021" y="192877"/>
                </a:lnTo>
                <a:lnTo>
                  <a:pt x="107156" y="1928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1" name="SMARTInkAnnotation154"/>
          <p:cNvSpPr/>
          <p:nvPr/>
        </p:nvSpPr>
        <p:spPr>
          <a:xfrm>
            <a:off x="3407568" y="3529040"/>
            <a:ext cx="142682" cy="192845"/>
          </a:xfrm>
          <a:custGeom>
            <a:avLst/>
            <a:gdLst/>
            <a:ahLst/>
            <a:cxnLst/>
            <a:rect l="0" t="0" r="0" b="0"/>
            <a:pathLst>
              <a:path w="142682" h="192845">
                <a:moveTo>
                  <a:pt x="21432" y="14260"/>
                </a:moveTo>
                <a:lnTo>
                  <a:pt x="25224" y="10467"/>
                </a:lnTo>
                <a:lnTo>
                  <a:pt x="27135" y="9350"/>
                </a:lnTo>
                <a:lnTo>
                  <a:pt x="34410" y="6984"/>
                </a:lnTo>
                <a:lnTo>
                  <a:pt x="38022" y="5441"/>
                </a:lnTo>
                <a:lnTo>
                  <a:pt x="42017" y="3618"/>
                </a:lnTo>
                <a:lnTo>
                  <a:pt x="45474" y="2402"/>
                </a:lnTo>
                <a:lnTo>
                  <a:pt x="48572" y="1592"/>
                </a:lnTo>
                <a:lnTo>
                  <a:pt x="51432" y="1052"/>
                </a:lnTo>
                <a:lnTo>
                  <a:pt x="54925" y="692"/>
                </a:lnTo>
                <a:lnTo>
                  <a:pt x="58842" y="452"/>
                </a:lnTo>
                <a:lnTo>
                  <a:pt x="67428" y="186"/>
                </a:lnTo>
                <a:lnTo>
                  <a:pt x="90587" y="0"/>
                </a:lnTo>
                <a:lnTo>
                  <a:pt x="94523" y="784"/>
                </a:lnTo>
                <a:lnTo>
                  <a:pt x="97940" y="2101"/>
                </a:lnTo>
                <a:lnTo>
                  <a:pt x="101012" y="3773"/>
                </a:lnTo>
                <a:lnTo>
                  <a:pt x="103854" y="4887"/>
                </a:lnTo>
                <a:lnTo>
                  <a:pt x="106543" y="5630"/>
                </a:lnTo>
                <a:lnTo>
                  <a:pt x="109128" y="6126"/>
                </a:lnTo>
                <a:lnTo>
                  <a:pt x="111646" y="7249"/>
                </a:lnTo>
                <a:lnTo>
                  <a:pt x="114118" y="8792"/>
                </a:lnTo>
                <a:lnTo>
                  <a:pt x="116561" y="10615"/>
                </a:lnTo>
                <a:lnTo>
                  <a:pt x="118188" y="12624"/>
                </a:lnTo>
                <a:lnTo>
                  <a:pt x="119274" y="14756"/>
                </a:lnTo>
                <a:lnTo>
                  <a:pt x="120479" y="19243"/>
                </a:lnTo>
                <a:lnTo>
                  <a:pt x="121016" y="23883"/>
                </a:lnTo>
                <a:lnTo>
                  <a:pt x="121254" y="28591"/>
                </a:lnTo>
                <a:lnTo>
                  <a:pt x="121317" y="30958"/>
                </a:lnTo>
                <a:lnTo>
                  <a:pt x="120566" y="32536"/>
                </a:lnTo>
                <a:lnTo>
                  <a:pt x="119271" y="33587"/>
                </a:lnTo>
                <a:lnTo>
                  <a:pt x="117614" y="34288"/>
                </a:lnTo>
                <a:lnTo>
                  <a:pt x="113656" y="37184"/>
                </a:lnTo>
                <a:lnTo>
                  <a:pt x="111490" y="39068"/>
                </a:lnTo>
                <a:lnTo>
                  <a:pt x="108458" y="41117"/>
                </a:lnTo>
                <a:lnTo>
                  <a:pt x="104849" y="43277"/>
                </a:lnTo>
                <a:lnTo>
                  <a:pt x="100856" y="45511"/>
                </a:lnTo>
                <a:lnTo>
                  <a:pt x="98194" y="48588"/>
                </a:lnTo>
                <a:lnTo>
                  <a:pt x="96419" y="52226"/>
                </a:lnTo>
                <a:lnTo>
                  <a:pt x="95236" y="56239"/>
                </a:lnTo>
                <a:lnTo>
                  <a:pt x="92859" y="58915"/>
                </a:lnTo>
                <a:lnTo>
                  <a:pt x="89688" y="60699"/>
                </a:lnTo>
                <a:lnTo>
                  <a:pt x="85986" y="61888"/>
                </a:lnTo>
                <a:lnTo>
                  <a:pt x="82724" y="63474"/>
                </a:lnTo>
                <a:lnTo>
                  <a:pt x="79755" y="65325"/>
                </a:lnTo>
                <a:lnTo>
                  <a:pt x="76983" y="67354"/>
                </a:lnTo>
                <a:lnTo>
                  <a:pt x="73547" y="68706"/>
                </a:lnTo>
                <a:lnTo>
                  <a:pt x="69669" y="69607"/>
                </a:lnTo>
                <a:lnTo>
                  <a:pt x="65496" y="70208"/>
                </a:lnTo>
                <a:lnTo>
                  <a:pt x="61921" y="71402"/>
                </a:lnTo>
                <a:lnTo>
                  <a:pt x="58743" y="72992"/>
                </a:lnTo>
                <a:lnTo>
                  <a:pt x="55831" y="74846"/>
                </a:lnTo>
                <a:lnTo>
                  <a:pt x="53095" y="76082"/>
                </a:lnTo>
                <a:lnTo>
                  <a:pt x="50479" y="76906"/>
                </a:lnTo>
                <a:lnTo>
                  <a:pt x="44367" y="78228"/>
                </a:lnTo>
                <a:lnTo>
                  <a:pt x="43866" y="77542"/>
                </a:lnTo>
                <a:lnTo>
                  <a:pt x="42880" y="71537"/>
                </a:lnTo>
                <a:lnTo>
                  <a:pt x="42866" y="71435"/>
                </a:lnTo>
                <a:lnTo>
                  <a:pt x="84472" y="71410"/>
                </a:lnTo>
                <a:lnTo>
                  <a:pt x="88859" y="72203"/>
                </a:lnTo>
                <a:lnTo>
                  <a:pt x="93370" y="73526"/>
                </a:lnTo>
                <a:lnTo>
                  <a:pt x="97966" y="75202"/>
                </a:lnTo>
                <a:lnTo>
                  <a:pt x="101823" y="76319"/>
                </a:lnTo>
                <a:lnTo>
                  <a:pt x="105188" y="77064"/>
                </a:lnTo>
                <a:lnTo>
                  <a:pt x="108226" y="77560"/>
                </a:lnTo>
                <a:lnTo>
                  <a:pt x="111838" y="78685"/>
                </a:lnTo>
                <a:lnTo>
                  <a:pt x="115834" y="80229"/>
                </a:lnTo>
                <a:lnTo>
                  <a:pt x="120085" y="82051"/>
                </a:lnTo>
                <a:lnTo>
                  <a:pt x="122920" y="84060"/>
                </a:lnTo>
                <a:lnTo>
                  <a:pt x="124809" y="86193"/>
                </a:lnTo>
                <a:lnTo>
                  <a:pt x="126069" y="88409"/>
                </a:lnTo>
                <a:lnTo>
                  <a:pt x="128496" y="90680"/>
                </a:lnTo>
                <a:lnTo>
                  <a:pt x="131702" y="92988"/>
                </a:lnTo>
                <a:lnTo>
                  <a:pt x="135426" y="95320"/>
                </a:lnTo>
                <a:lnTo>
                  <a:pt x="137909" y="97669"/>
                </a:lnTo>
                <a:lnTo>
                  <a:pt x="139565" y="100028"/>
                </a:lnTo>
                <a:lnTo>
                  <a:pt x="141404" y="104766"/>
                </a:lnTo>
                <a:lnTo>
                  <a:pt x="142221" y="109518"/>
                </a:lnTo>
                <a:lnTo>
                  <a:pt x="142585" y="114276"/>
                </a:lnTo>
                <a:lnTo>
                  <a:pt x="142681" y="116656"/>
                </a:lnTo>
                <a:lnTo>
                  <a:pt x="137190" y="124593"/>
                </a:lnTo>
                <a:lnTo>
                  <a:pt x="127973" y="136233"/>
                </a:lnTo>
                <a:lnTo>
                  <a:pt x="116272" y="150345"/>
                </a:lnTo>
                <a:lnTo>
                  <a:pt x="106883" y="160545"/>
                </a:lnTo>
                <a:lnTo>
                  <a:pt x="99037" y="168140"/>
                </a:lnTo>
                <a:lnTo>
                  <a:pt x="92219" y="173996"/>
                </a:lnTo>
                <a:lnTo>
                  <a:pt x="86085" y="177901"/>
                </a:lnTo>
                <a:lnTo>
                  <a:pt x="80409" y="180504"/>
                </a:lnTo>
                <a:lnTo>
                  <a:pt x="75038" y="182239"/>
                </a:lnTo>
                <a:lnTo>
                  <a:pt x="70663" y="184190"/>
                </a:lnTo>
                <a:lnTo>
                  <a:pt x="66952" y="186284"/>
                </a:lnTo>
                <a:lnTo>
                  <a:pt x="63685" y="188474"/>
                </a:lnTo>
                <a:lnTo>
                  <a:pt x="60713" y="189934"/>
                </a:lnTo>
                <a:lnTo>
                  <a:pt x="57938" y="190907"/>
                </a:lnTo>
                <a:lnTo>
                  <a:pt x="55295" y="191556"/>
                </a:lnTo>
                <a:lnTo>
                  <a:pt x="52738" y="191988"/>
                </a:lnTo>
                <a:lnTo>
                  <a:pt x="50240" y="192277"/>
                </a:lnTo>
                <a:lnTo>
                  <a:pt x="47781" y="192469"/>
                </a:lnTo>
                <a:lnTo>
                  <a:pt x="44554" y="192597"/>
                </a:lnTo>
                <a:lnTo>
                  <a:pt x="33221" y="192778"/>
                </a:lnTo>
                <a:lnTo>
                  <a:pt x="19349" y="192844"/>
                </a:lnTo>
                <a:lnTo>
                  <a:pt x="16868" y="192053"/>
                </a:lnTo>
                <a:lnTo>
                  <a:pt x="14421" y="190732"/>
                </a:lnTo>
                <a:lnTo>
                  <a:pt x="8582" y="186702"/>
                </a:lnTo>
                <a:lnTo>
                  <a:pt x="5667" y="184034"/>
                </a:lnTo>
                <a:lnTo>
                  <a:pt x="0" y="1785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2" name="SMARTInkAnnotation155"/>
          <p:cNvSpPr/>
          <p:nvPr/>
        </p:nvSpPr>
        <p:spPr>
          <a:xfrm>
            <a:off x="3686175" y="3464718"/>
            <a:ext cx="178594" cy="219056"/>
          </a:xfrm>
          <a:custGeom>
            <a:avLst/>
            <a:gdLst/>
            <a:ahLst/>
            <a:cxnLst/>
            <a:rect l="0" t="0" r="0" b="0"/>
            <a:pathLst>
              <a:path w="178594" h="219056">
                <a:moveTo>
                  <a:pt x="178593" y="0"/>
                </a:moveTo>
                <a:lnTo>
                  <a:pt x="165325" y="0"/>
                </a:lnTo>
                <a:lnTo>
                  <a:pt x="111435" y="5655"/>
                </a:lnTo>
                <a:lnTo>
                  <a:pt x="105246" y="6151"/>
                </a:lnTo>
                <a:lnTo>
                  <a:pt x="99533" y="6482"/>
                </a:lnTo>
                <a:lnTo>
                  <a:pt x="88951" y="6850"/>
                </a:lnTo>
                <a:lnTo>
                  <a:pt x="84700" y="6154"/>
                </a:lnTo>
                <a:lnTo>
                  <a:pt x="81073" y="4896"/>
                </a:lnTo>
                <a:lnTo>
                  <a:pt x="73341" y="968"/>
                </a:lnTo>
                <a:lnTo>
                  <a:pt x="70167" y="430"/>
                </a:lnTo>
                <a:lnTo>
                  <a:pt x="65454" y="86"/>
                </a:lnTo>
                <a:lnTo>
                  <a:pt x="60845" y="26"/>
                </a:lnTo>
                <a:lnTo>
                  <a:pt x="58244" y="8"/>
                </a:lnTo>
                <a:lnTo>
                  <a:pt x="57880" y="799"/>
                </a:lnTo>
                <a:lnTo>
                  <a:pt x="57246" y="6151"/>
                </a:lnTo>
                <a:lnTo>
                  <a:pt x="57169" y="12651"/>
                </a:lnTo>
                <a:lnTo>
                  <a:pt x="57152" y="20118"/>
                </a:lnTo>
                <a:lnTo>
                  <a:pt x="55034" y="25081"/>
                </a:lnTo>
                <a:lnTo>
                  <a:pt x="50999" y="33618"/>
                </a:lnTo>
                <a:lnTo>
                  <a:pt x="46508" y="38889"/>
                </a:lnTo>
                <a:lnTo>
                  <a:pt x="45292" y="41007"/>
                </a:lnTo>
                <a:lnTo>
                  <a:pt x="43943" y="45478"/>
                </a:lnTo>
                <a:lnTo>
                  <a:pt x="43342" y="50110"/>
                </a:lnTo>
                <a:lnTo>
                  <a:pt x="43076" y="54815"/>
                </a:lnTo>
                <a:lnTo>
                  <a:pt x="42957" y="59552"/>
                </a:lnTo>
                <a:lnTo>
                  <a:pt x="42891" y="66681"/>
                </a:lnTo>
                <a:lnTo>
                  <a:pt x="42087" y="68267"/>
                </a:lnTo>
                <a:lnTo>
                  <a:pt x="40758" y="69324"/>
                </a:lnTo>
                <a:lnTo>
                  <a:pt x="39078" y="70029"/>
                </a:lnTo>
                <a:lnTo>
                  <a:pt x="37958" y="71292"/>
                </a:lnTo>
                <a:lnTo>
                  <a:pt x="37212" y="72928"/>
                </a:lnTo>
                <a:lnTo>
                  <a:pt x="36014" y="77465"/>
                </a:lnTo>
                <a:lnTo>
                  <a:pt x="36709" y="77837"/>
                </a:lnTo>
                <a:lnTo>
                  <a:pt x="42217" y="78516"/>
                </a:lnTo>
                <a:lnTo>
                  <a:pt x="46647" y="78581"/>
                </a:lnTo>
                <a:lnTo>
                  <a:pt x="59654" y="78582"/>
                </a:lnTo>
                <a:lnTo>
                  <a:pt x="62788" y="77788"/>
                </a:lnTo>
                <a:lnTo>
                  <a:pt x="66465" y="76465"/>
                </a:lnTo>
                <a:lnTo>
                  <a:pt x="70504" y="74789"/>
                </a:lnTo>
                <a:lnTo>
                  <a:pt x="73990" y="73672"/>
                </a:lnTo>
                <a:lnTo>
                  <a:pt x="77108" y="72928"/>
                </a:lnTo>
                <a:lnTo>
                  <a:pt x="79980" y="72431"/>
                </a:lnTo>
                <a:lnTo>
                  <a:pt x="83483" y="72100"/>
                </a:lnTo>
                <a:lnTo>
                  <a:pt x="87405" y="71879"/>
                </a:lnTo>
                <a:lnTo>
                  <a:pt x="95996" y="71634"/>
                </a:lnTo>
                <a:lnTo>
                  <a:pt x="105107" y="71525"/>
                </a:lnTo>
                <a:lnTo>
                  <a:pt x="108965" y="72290"/>
                </a:lnTo>
                <a:lnTo>
                  <a:pt x="112331" y="73593"/>
                </a:lnTo>
                <a:lnTo>
                  <a:pt x="115368" y="75256"/>
                </a:lnTo>
                <a:lnTo>
                  <a:pt x="118981" y="76365"/>
                </a:lnTo>
                <a:lnTo>
                  <a:pt x="122976" y="77104"/>
                </a:lnTo>
                <a:lnTo>
                  <a:pt x="127228" y="77596"/>
                </a:lnTo>
                <a:lnTo>
                  <a:pt x="131650" y="78718"/>
                </a:lnTo>
                <a:lnTo>
                  <a:pt x="136185" y="80260"/>
                </a:lnTo>
                <a:lnTo>
                  <a:pt x="140796" y="82082"/>
                </a:lnTo>
                <a:lnTo>
                  <a:pt x="144664" y="84090"/>
                </a:lnTo>
                <a:lnTo>
                  <a:pt x="148036" y="86223"/>
                </a:lnTo>
                <a:lnTo>
                  <a:pt x="151078" y="88439"/>
                </a:lnTo>
                <a:lnTo>
                  <a:pt x="154694" y="90709"/>
                </a:lnTo>
                <a:lnTo>
                  <a:pt x="158691" y="93017"/>
                </a:lnTo>
                <a:lnTo>
                  <a:pt x="162944" y="95349"/>
                </a:lnTo>
                <a:lnTo>
                  <a:pt x="165779" y="98491"/>
                </a:lnTo>
                <a:lnTo>
                  <a:pt x="167669" y="102173"/>
                </a:lnTo>
                <a:lnTo>
                  <a:pt x="168930" y="106215"/>
                </a:lnTo>
                <a:lnTo>
                  <a:pt x="172447" y="112824"/>
                </a:lnTo>
                <a:lnTo>
                  <a:pt x="174496" y="115697"/>
                </a:lnTo>
                <a:lnTo>
                  <a:pt x="175861" y="119200"/>
                </a:lnTo>
                <a:lnTo>
                  <a:pt x="176772" y="123123"/>
                </a:lnTo>
                <a:lnTo>
                  <a:pt x="177379" y="127326"/>
                </a:lnTo>
                <a:lnTo>
                  <a:pt x="177784" y="131715"/>
                </a:lnTo>
                <a:lnTo>
                  <a:pt x="178054" y="136229"/>
                </a:lnTo>
                <a:lnTo>
                  <a:pt x="178234" y="140826"/>
                </a:lnTo>
                <a:lnTo>
                  <a:pt x="177560" y="145477"/>
                </a:lnTo>
                <a:lnTo>
                  <a:pt x="176317" y="150167"/>
                </a:lnTo>
                <a:lnTo>
                  <a:pt x="174694" y="154880"/>
                </a:lnTo>
                <a:lnTo>
                  <a:pt x="172819" y="158816"/>
                </a:lnTo>
                <a:lnTo>
                  <a:pt x="166387" y="168942"/>
                </a:lnTo>
                <a:lnTo>
                  <a:pt x="164106" y="172953"/>
                </a:lnTo>
                <a:lnTo>
                  <a:pt x="161792" y="177214"/>
                </a:lnTo>
                <a:lnTo>
                  <a:pt x="158661" y="180849"/>
                </a:lnTo>
                <a:lnTo>
                  <a:pt x="154987" y="184066"/>
                </a:lnTo>
                <a:lnTo>
                  <a:pt x="150949" y="187005"/>
                </a:lnTo>
                <a:lnTo>
                  <a:pt x="147464" y="189758"/>
                </a:lnTo>
                <a:lnTo>
                  <a:pt x="144347" y="192386"/>
                </a:lnTo>
                <a:lnTo>
                  <a:pt x="141475" y="194933"/>
                </a:lnTo>
                <a:lnTo>
                  <a:pt x="137972" y="197424"/>
                </a:lnTo>
                <a:lnTo>
                  <a:pt x="134051" y="199879"/>
                </a:lnTo>
                <a:lnTo>
                  <a:pt x="129848" y="202308"/>
                </a:lnTo>
                <a:lnTo>
                  <a:pt x="119109" y="205516"/>
                </a:lnTo>
                <a:lnTo>
                  <a:pt x="104012" y="209242"/>
                </a:lnTo>
                <a:lnTo>
                  <a:pt x="73215" y="216028"/>
                </a:lnTo>
                <a:lnTo>
                  <a:pt x="63891" y="217837"/>
                </a:lnTo>
                <a:lnTo>
                  <a:pt x="56882" y="219043"/>
                </a:lnTo>
                <a:lnTo>
                  <a:pt x="51415" y="219055"/>
                </a:lnTo>
                <a:lnTo>
                  <a:pt x="46976" y="218268"/>
                </a:lnTo>
                <a:lnTo>
                  <a:pt x="43224" y="216949"/>
                </a:lnTo>
                <a:lnTo>
                  <a:pt x="39928" y="215277"/>
                </a:lnTo>
                <a:lnTo>
                  <a:pt x="36938" y="213368"/>
                </a:lnTo>
                <a:lnTo>
                  <a:pt x="31498" y="209130"/>
                </a:lnTo>
                <a:lnTo>
                  <a:pt x="26434" y="204601"/>
                </a:lnTo>
                <a:lnTo>
                  <a:pt x="23973" y="203076"/>
                </a:lnTo>
                <a:lnTo>
                  <a:pt x="19121" y="201381"/>
                </a:lnTo>
                <a:lnTo>
                  <a:pt x="14319" y="198511"/>
                </a:lnTo>
                <a:lnTo>
                  <a:pt x="11927" y="196634"/>
                </a:lnTo>
                <a:lnTo>
                  <a:pt x="10333" y="194590"/>
                </a:lnTo>
                <a:lnTo>
                  <a:pt x="9269" y="192433"/>
                </a:lnTo>
                <a:lnTo>
                  <a:pt x="8561" y="190201"/>
                </a:lnTo>
                <a:lnTo>
                  <a:pt x="5657" y="185605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3" name="SMARTInkAnnotation156"/>
          <p:cNvSpPr/>
          <p:nvPr/>
        </p:nvSpPr>
        <p:spPr>
          <a:xfrm>
            <a:off x="4029075" y="3636312"/>
            <a:ext cx="35719" cy="21289"/>
          </a:xfrm>
          <a:custGeom>
            <a:avLst/>
            <a:gdLst/>
            <a:ahLst/>
            <a:cxnLst/>
            <a:rect l="0" t="0" r="0" b="0"/>
            <a:pathLst>
              <a:path w="35719" h="21289">
                <a:moveTo>
                  <a:pt x="0" y="21288"/>
                </a:moveTo>
                <a:lnTo>
                  <a:pt x="0" y="17495"/>
                </a:lnTo>
                <a:lnTo>
                  <a:pt x="794" y="16378"/>
                </a:lnTo>
                <a:lnTo>
                  <a:pt x="2116" y="15634"/>
                </a:lnTo>
                <a:lnTo>
                  <a:pt x="3792" y="15137"/>
                </a:lnTo>
                <a:lnTo>
                  <a:pt x="5703" y="14012"/>
                </a:lnTo>
                <a:lnTo>
                  <a:pt x="7770" y="12469"/>
                </a:lnTo>
                <a:lnTo>
                  <a:pt x="9943" y="10646"/>
                </a:lnTo>
                <a:lnTo>
                  <a:pt x="12184" y="9430"/>
                </a:lnTo>
                <a:lnTo>
                  <a:pt x="14473" y="8620"/>
                </a:lnTo>
                <a:lnTo>
                  <a:pt x="16792" y="8081"/>
                </a:lnTo>
                <a:lnTo>
                  <a:pt x="18339" y="6927"/>
                </a:lnTo>
                <a:lnTo>
                  <a:pt x="19369" y="5364"/>
                </a:lnTo>
                <a:lnTo>
                  <a:pt x="20056" y="3528"/>
                </a:lnTo>
                <a:lnTo>
                  <a:pt x="21308" y="2304"/>
                </a:lnTo>
                <a:lnTo>
                  <a:pt x="22936" y="1488"/>
                </a:lnTo>
                <a:lnTo>
                  <a:pt x="24816" y="945"/>
                </a:lnTo>
                <a:lnTo>
                  <a:pt x="26863" y="582"/>
                </a:lnTo>
                <a:lnTo>
                  <a:pt x="29021" y="340"/>
                </a:lnTo>
                <a:lnTo>
                  <a:pt x="33734" y="0"/>
                </a:lnTo>
                <a:lnTo>
                  <a:pt x="35718" y="70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4" name="SMARTInkAnnotation157"/>
          <p:cNvSpPr/>
          <p:nvPr/>
        </p:nvSpPr>
        <p:spPr>
          <a:xfrm>
            <a:off x="4214812" y="3514726"/>
            <a:ext cx="162888" cy="178262"/>
          </a:xfrm>
          <a:custGeom>
            <a:avLst/>
            <a:gdLst/>
            <a:ahLst/>
            <a:cxnLst/>
            <a:rect l="0" t="0" r="0" b="0"/>
            <a:pathLst>
              <a:path w="162888" h="178262">
                <a:moveTo>
                  <a:pt x="35719" y="7142"/>
                </a:moveTo>
                <a:lnTo>
                  <a:pt x="56511" y="7142"/>
                </a:lnTo>
                <a:lnTo>
                  <a:pt x="59899" y="6349"/>
                </a:lnTo>
                <a:lnTo>
                  <a:pt x="62951" y="5026"/>
                </a:lnTo>
                <a:lnTo>
                  <a:pt x="65780" y="3350"/>
                </a:lnTo>
                <a:lnTo>
                  <a:pt x="69254" y="2233"/>
                </a:lnTo>
                <a:lnTo>
                  <a:pt x="73156" y="1488"/>
                </a:lnTo>
                <a:lnTo>
                  <a:pt x="77346" y="991"/>
                </a:lnTo>
                <a:lnTo>
                  <a:pt x="80933" y="661"/>
                </a:lnTo>
                <a:lnTo>
                  <a:pt x="84118" y="440"/>
                </a:lnTo>
                <a:lnTo>
                  <a:pt x="87035" y="293"/>
                </a:lnTo>
                <a:lnTo>
                  <a:pt x="94509" y="129"/>
                </a:lnTo>
                <a:lnTo>
                  <a:pt x="130940" y="0"/>
                </a:lnTo>
                <a:lnTo>
                  <a:pt x="133331" y="793"/>
                </a:lnTo>
                <a:lnTo>
                  <a:pt x="138104" y="3791"/>
                </a:lnTo>
                <a:lnTo>
                  <a:pt x="141461" y="6150"/>
                </a:lnTo>
                <a:lnTo>
                  <a:pt x="141933" y="7274"/>
                </a:lnTo>
                <a:lnTo>
                  <a:pt x="142596" y="12650"/>
                </a:lnTo>
                <a:lnTo>
                  <a:pt x="142751" y="16998"/>
                </a:lnTo>
                <a:lnTo>
                  <a:pt x="141999" y="18476"/>
                </a:lnTo>
                <a:lnTo>
                  <a:pt x="140703" y="19460"/>
                </a:lnTo>
                <a:lnTo>
                  <a:pt x="139046" y="20117"/>
                </a:lnTo>
                <a:lnTo>
                  <a:pt x="137941" y="21348"/>
                </a:lnTo>
                <a:lnTo>
                  <a:pt x="137204" y="22963"/>
                </a:lnTo>
                <a:lnTo>
                  <a:pt x="136713" y="24833"/>
                </a:lnTo>
                <a:lnTo>
                  <a:pt x="134051" y="29028"/>
                </a:lnTo>
                <a:lnTo>
                  <a:pt x="130222" y="33538"/>
                </a:lnTo>
                <a:lnTo>
                  <a:pt x="125875" y="38188"/>
                </a:lnTo>
                <a:lnTo>
                  <a:pt x="114256" y="50017"/>
                </a:lnTo>
                <a:lnTo>
                  <a:pt x="111890" y="52395"/>
                </a:lnTo>
                <a:lnTo>
                  <a:pt x="109518" y="53979"/>
                </a:lnTo>
                <a:lnTo>
                  <a:pt x="104766" y="55740"/>
                </a:lnTo>
                <a:lnTo>
                  <a:pt x="100009" y="56523"/>
                </a:lnTo>
                <a:lnTo>
                  <a:pt x="95248" y="56871"/>
                </a:lnTo>
                <a:lnTo>
                  <a:pt x="90486" y="57025"/>
                </a:lnTo>
                <a:lnTo>
                  <a:pt x="83343" y="57112"/>
                </a:lnTo>
                <a:lnTo>
                  <a:pt x="81756" y="57918"/>
                </a:lnTo>
                <a:lnTo>
                  <a:pt x="80698" y="59249"/>
                </a:lnTo>
                <a:lnTo>
                  <a:pt x="78592" y="64267"/>
                </a:lnTo>
                <a:lnTo>
                  <a:pt x="78582" y="58139"/>
                </a:lnTo>
                <a:lnTo>
                  <a:pt x="79376" y="57809"/>
                </a:lnTo>
                <a:lnTo>
                  <a:pt x="84285" y="57345"/>
                </a:lnTo>
                <a:lnTo>
                  <a:pt x="88525" y="57236"/>
                </a:lnTo>
                <a:lnTo>
                  <a:pt x="106223" y="57156"/>
                </a:lnTo>
                <a:lnTo>
                  <a:pt x="109709" y="57948"/>
                </a:lnTo>
                <a:lnTo>
                  <a:pt x="112827" y="59269"/>
                </a:lnTo>
                <a:lnTo>
                  <a:pt x="115699" y="60943"/>
                </a:lnTo>
                <a:lnTo>
                  <a:pt x="119202" y="62060"/>
                </a:lnTo>
                <a:lnTo>
                  <a:pt x="123124" y="62804"/>
                </a:lnTo>
                <a:lnTo>
                  <a:pt x="127326" y="63300"/>
                </a:lnTo>
                <a:lnTo>
                  <a:pt x="130922" y="64424"/>
                </a:lnTo>
                <a:lnTo>
                  <a:pt x="134112" y="65968"/>
                </a:lnTo>
                <a:lnTo>
                  <a:pt x="137033" y="67790"/>
                </a:lnTo>
                <a:lnTo>
                  <a:pt x="139774" y="69006"/>
                </a:lnTo>
                <a:lnTo>
                  <a:pt x="142395" y="69816"/>
                </a:lnTo>
                <a:lnTo>
                  <a:pt x="144936" y="70356"/>
                </a:lnTo>
                <a:lnTo>
                  <a:pt x="149877" y="73073"/>
                </a:lnTo>
                <a:lnTo>
                  <a:pt x="154718" y="76926"/>
                </a:lnTo>
                <a:lnTo>
                  <a:pt x="159515" y="81284"/>
                </a:lnTo>
                <a:lnTo>
                  <a:pt x="161113" y="83558"/>
                </a:lnTo>
                <a:lnTo>
                  <a:pt x="162887" y="88200"/>
                </a:lnTo>
                <a:lnTo>
                  <a:pt x="162566" y="94519"/>
                </a:lnTo>
                <a:lnTo>
                  <a:pt x="161559" y="103493"/>
                </a:lnTo>
                <a:lnTo>
                  <a:pt x="160093" y="114239"/>
                </a:lnTo>
                <a:lnTo>
                  <a:pt x="158323" y="122196"/>
                </a:lnTo>
                <a:lnTo>
                  <a:pt x="156349" y="128295"/>
                </a:lnTo>
                <a:lnTo>
                  <a:pt x="154239" y="133155"/>
                </a:lnTo>
                <a:lnTo>
                  <a:pt x="152038" y="137188"/>
                </a:lnTo>
                <a:lnTo>
                  <a:pt x="149778" y="140671"/>
                </a:lnTo>
                <a:lnTo>
                  <a:pt x="147477" y="143786"/>
                </a:lnTo>
                <a:lnTo>
                  <a:pt x="144355" y="146657"/>
                </a:lnTo>
                <a:lnTo>
                  <a:pt x="140687" y="149365"/>
                </a:lnTo>
                <a:lnTo>
                  <a:pt x="136654" y="151963"/>
                </a:lnTo>
                <a:lnTo>
                  <a:pt x="133171" y="154489"/>
                </a:lnTo>
                <a:lnTo>
                  <a:pt x="130056" y="156968"/>
                </a:lnTo>
                <a:lnTo>
                  <a:pt x="127185" y="159414"/>
                </a:lnTo>
                <a:lnTo>
                  <a:pt x="123684" y="161838"/>
                </a:lnTo>
                <a:lnTo>
                  <a:pt x="119762" y="164247"/>
                </a:lnTo>
                <a:lnTo>
                  <a:pt x="115560" y="166648"/>
                </a:lnTo>
                <a:lnTo>
                  <a:pt x="111172" y="168248"/>
                </a:lnTo>
                <a:lnTo>
                  <a:pt x="106658" y="169315"/>
                </a:lnTo>
                <a:lnTo>
                  <a:pt x="102061" y="170026"/>
                </a:lnTo>
                <a:lnTo>
                  <a:pt x="98204" y="171294"/>
                </a:lnTo>
                <a:lnTo>
                  <a:pt x="94838" y="172933"/>
                </a:lnTo>
                <a:lnTo>
                  <a:pt x="91800" y="174820"/>
                </a:lnTo>
                <a:lnTo>
                  <a:pt x="88188" y="176077"/>
                </a:lnTo>
                <a:lnTo>
                  <a:pt x="84192" y="176915"/>
                </a:lnTo>
                <a:lnTo>
                  <a:pt x="79940" y="177475"/>
                </a:lnTo>
                <a:lnTo>
                  <a:pt x="76312" y="177847"/>
                </a:lnTo>
                <a:lnTo>
                  <a:pt x="73100" y="178095"/>
                </a:lnTo>
                <a:lnTo>
                  <a:pt x="70164" y="178261"/>
                </a:lnTo>
                <a:lnTo>
                  <a:pt x="66620" y="177578"/>
                </a:lnTo>
                <a:lnTo>
                  <a:pt x="62669" y="176328"/>
                </a:lnTo>
                <a:lnTo>
                  <a:pt x="58448" y="174702"/>
                </a:lnTo>
                <a:lnTo>
                  <a:pt x="54841" y="173617"/>
                </a:lnTo>
                <a:lnTo>
                  <a:pt x="51642" y="172895"/>
                </a:lnTo>
                <a:lnTo>
                  <a:pt x="48715" y="172412"/>
                </a:lnTo>
                <a:lnTo>
                  <a:pt x="45971" y="171298"/>
                </a:lnTo>
                <a:lnTo>
                  <a:pt x="43347" y="169760"/>
                </a:lnTo>
                <a:lnTo>
                  <a:pt x="40804" y="167942"/>
                </a:lnTo>
                <a:lnTo>
                  <a:pt x="35862" y="165921"/>
                </a:lnTo>
                <a:lnTo>
                  <a:pt x="33433" y="165383"/>
                </a:lnTo>
                <a:lnTo>
                  <a:pt x="28618" y="162667"/>
                </a:lnTo>
                <a:lnTo>
                  <a:pt x="26222" y="160832"/>
                </a:lnTo>
                <a:lnTo>
                  <a:pt x="21444" y="158793"/>
                </a:lnTo>
                <a:lnTo>
                  <a:pt x="19058" y="158249"/>
                </a:lnTo>
                <a:lnTo>
                  <a:pt x="14291" y="155528"/>
                </a:lnTo>
                <a:lnTo>
                  <a:pt x="11909" y="153691"/>
                </a:lnTo>
                <a:lnTo>
                  <a:pt x="7145" y="151650"/>
                </a:lnTo>
                <a:lnTo>
                  <a:pt x="4764" y="151106"/>
                </a:lnTo>
                <a:lnTo>
                  <a:pt x="3176" y="149949"/>
                </a:lnTo>
                <a:lnTo>
                  <a:pt x="2117" y="148384"/>
                </a:lnTo>
                <a:lnTo>
                  <a:pt x="0" y="1428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5" name="SMARTInkAnnotation158"/>
          <p:cNvSpPr/>
          <p:nvPr/>
        </p:nvSpPr>
        <p:spPr>
          <a:xfrm>
            <a:off x="4436269" y="3493293"/>
            <a:ext cx="192882" cy="92870"/>
          </a:xfrm>
          <a:custGeom>
            <a:avLst/>
            <a:gdLst/>
            <a:ahLst/>
            <a:cxnLst/>
            <a:rect l="0" t="0" r="0" b="0"/>
            <a:pathLst>
              <a:path w="192882" h="92870">
                <a:moveTo>
                  <a:pt x="57149" y="0"/>
                </a:moveTo>
                <a:lnTo>
                  <a:pt x="57149" y="9943"/>
                </a:lnTo>
                <a:lnTo>
                  <a:pt x="56356" y="12186"/>
                </a:lnTo>
                <a:lnTo>
                  <a:pt x="55033" y="14474"/>
                </a:lnTo>
                <a:lnTo>
                  <a:pt x="53358" y="16793"/>
                </a:lnTo>
                <a:lnTo>
                  <a:pt x="51446" y="19133"/>
                </a:lnTo>
                <a:lnTo>
                  <a:pt x="49378" y="21487"/>
                </a:lnTo>
                <a:lnTo>
                  <a:pt x="47206" y="23850"/>
                </a:lnTo>
                <a:lnTo>
                  <a:pt x="42676" y="28592"/>
                </a:lnTo>
                <a:lnTo>
                  <a:pt x="40357" y="30968"/>
                </a:lnTo>
                <a:lnTo>
                  <a:pt x="38017" y="34139"/>
                </a:lnTo>
                <a:lnTo>
                  <a:pt x="35663" y="37841"/>
                </a:lnTo>
                <a:lnTo>
                  <a:pt x="33300" y="41896"/>
                </a:lnTo>
                <a:lnTo>
                  <a:pt x="30931" y="45393"/>
                </a:lnTo>
                <a:lnTo>
                  <a:pt x="28558" y="48519"/>
                </a:lnTo>
                <a:lnTo>
                  <a:pt x="26183" y="51396"/>
                </a:lnTo>
                <a:lnTo>
                  <a:pt x="23805" y="54902"/>
                </a:lnTo>
                <a:lnTo>
                  <a:pt x="21426" y="58826"/>
                </a:lnTo>
                <a:lnTo>
                  <a:pt x="19047" y="63030"/>
                </a:lnTo>
                <a:lnTo>
                  <a:pt x="16666" y="66626"/>
                </a:lnTo>
                <a:lnTo>
                  <a:pt x="14286" y="69818"/>
                </a:lnTo>
                <a:lnTo>
                  <a:pt x="11905" y="72739"/>
                </a:lnTo>
                <a:lnTo>
                  <a:pt x="9524" y="74686"/>
                </a:lnTo>
                <a:lnTo>
                  <a:pt x="7143" y="75985"/>
                </a:lnTo>
                <a:lnTo>
                  <a:pt x="4762" y="76850"/>
                </a:lnTo>
                <a:lnTo>
                  <a:pt x="3174" y="78221"/>
                </a:lnTo>
                <a:lnTo>
                  <a:pt x="2116" y="79929"/>
                </a:lnTo>
                <a:lnTo>
                  <a:pt x="1410" y="81861"/>
                </a:lnTo>
                <a:lnTo>
                  <a:pt x="941" y="83943"/>
                </a:lnTo>
                <a:lnTo>
                  <a:pt x="626" y="86124"/>
                </a:lnTo>
                <a:lnTo>
                  <a:pt x="4" y="92817"/>
                </a:lnTo>
                <a:lnTo>
                  <a:pt x="0" y="92866"/>
                </a:lnTo>
                <a:lnTo>
                  <a:pt x="34491" y="92869"/>
                </a:lnTo>
                <a:lnTo>
                  <a:pt x="38869" y="92075"/>
                </a:lnTo>
                <a:lnTo>
                  <a:pt x="43375" y="90752"/>
                </a:lnTo>
                <a:lnTo>
                  <a:pt x="47966" y="89077"/>
                </a:lnTo>
                <a:lnTo>
                  <a:pt x="51821" y="87960"/>
                </a:lnTo>
                <a:lnTo>
                  <a:pt x="55185" y="87215"/>
                </a:lnTo>
                <a:lnTo>
                  <a:pt x="58221" y="86718"/>
                </a:lnTo>
                <a:lnTo>
                  <a:pt x="61833" y="86388"/>
                </a:lnTo>
                <a:lnTo>
                  <a:pt x="65828" y="86167"/>
                </a:lnTo>
                <a:lnTo>
                  <a:pt x="74500" y="85921"/>
                </a:lnTo>
                <a:lnTo>
                  <a:pt x="111945" y="85733"/>
                </a:lnTo>
                <a:lnTo>
                  <a:pt x="116698" y="84937"/>
                </a:lnTo>
                <a:lnTo>
                  <a:pt x="121455" y="83612"/>
                </a:lnTo>
                <a:lnTo>
                  <a:pt x="126214" y="81936"/>
                </a:lnTo>
                <a:lnTo>
                  <a:pt x="130180" y="80817"/>
                </a:lnTo>
                <a:lnTo>
                  <a:pt x="133617" y="80072"/>
                </a:lnTo>
                <a:lnTo>
                  <a:pt x="136703" y="79575"/>
                </a:lnTo>
                <a:lnTo>
                  <a:pt x="140348" y="79244"/>
                </a:lnTo>
                <a:lnTo>
                  <a:pt x="144365" y="79023"/>
                </a:lnTo>
                <a:lnTo>
                  <a:pt x="148630" y="78876"/>
                </a:lnTo>
                <a:lnTo>
                  <a:pt x="152268" y="79572"/>
                </a:lnTo>
                <a:lnTo>
                  <a:pt x="155487" y="80829"/>
                </a:lnTo>
                <a:lnTo>
                  <a:pt x="161180" y="83549"/>
                </a:lnTo>
                <a:lnTo>
                  <a:pt x="166356" y="84758"/>
                </a:lnTo>
                <a:lnTo>
                  <a:pt x="171302" y="85296"/>
                </a:lnTo>
                <a:lnTo>
                  <a:pt x="176147" y="85534"/>
                </a:lnTo>
                <a:lnTo>
                  <a:pt x="180946" y="85640"/>
                </a:lnTo>
                <a:lnTo>
                  <a:pt x="192881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6" name="SMARTInkAnnotation159"/>
          <p:cNvSpPr/>
          <p:nvPr/>
        </p:nvSpPr>
        <p:spPr>
          <a:xfrm>
            <a:off x="4572000" y="3471862"/>
            <a:ext cx="50007" cy="221457"/>
          </a:xfrm>
          <a:custGeom>
            <a:avLst/>
            <a:gdLst/>
            <a:ahLst/>
            <a:cxnLst/>
            <a:rect l="0" t="0" r="0" b="0"/>
            <a:pathLst>
              <a:path w="50007" h="221457">
                <a:moveTo>
                  <a:pt x="50006" y="0"/>
                </a:moveTo>
                <a:lnTo>
                  <a:pt x="43855" y="0"/>
                </a:lnTo>
                <a:lnTo>
                  <a:pt x="42730" y="3969"/>
                </a:lnTo>
                <a:lnTo>
                  <a:pt x="41187" y="10583"/>
                </a:lnTo>
                <a:lnTo>
                  <a:pt x="39364" y="18962"/>
                </a:lnTo>
                <a:lnTo>
                  <a:pt x="38149" y="26135"/>
                </a:lnTo>
                <a:lnTo>
                  <a:pt x="37339" y="32505"/>
                </a:lnTo>
                <a:lnTo>
                  <a:pt x="36799" y="38339"/>
                </a:lnTo>
                <a:lnTo>
                  <a:pt x="36438" y="43816"/>
                </a:lnTo>
                <a:lnTo>
                  <a:pt x="36198" y="49054"/>
                </a:lnTo>
                <a:lnTo>
                  <a:pt x="36038" y="54134"/>
                </a:lnTo>
                <a:lnTo>
                  <a:pt x="35138" y="59902"/>
                </a:lnTo>
                <a:lnTo>
                  <a:pt x="33744" y="66129"/>
                </a:lnTo>
                <a:lnTo>
                  <a:pt x="32021" y="72661"/>
                </a:lnTo>
                <a:lnTo>
                  <a:pt x="30872" y="78603"/>
                </a:lnTo>
                <a:lnTo>
                  <a:pt x="30106" y="84152"/>
                </a:lnTo>
                <a:lnTo>
                  <a:pt x="29596" y="89439"/>
                </a:lnTo>
                <a:lnTo>
                  <a:pt x="29255" y="94551"/>
                </a:lnTo>
                <a:lnTo>
                  <a:pt x="29029" y="99546"/>
                </a:lnTo>
                <a:lnTo>
                  <a:pt x="28877" y="104464"/>
                </a:lnTo>
                <a:lnTo>
                  <a:pt x="27983" y="110124"/>
                </a:lnTo>
                <a:lnTo>
                  <a:pt x="26592" y="116279"/>
                </a:lnTo>
                <a:lnTo>
                  <a:pt x="24872" y="122763"/>
                </a:lnTo>
                <a:lnTo>
                  <a:pt x="23725" y="128674"/>
                </a:lnTo>
                <a:lnTo>
                  <a:pt x="22960" y="134201"/>
                </a:lnTo>
                <a:lnTo>
                  <a:pt x="22450" y="139474"/>
                </a:lnTo>
                <a:lnTo>
                  <a:pt x="21317" y="144576"/>
                </a:lnTo>
                <a:lnTo>
                  <a:pt x="19768" y="149565"/>
                </a:lnTo>
                <a:lnTo>
                  <a:pt x="17941" y="154479"/>
                </a:lnTo>
                <a:lnTo>
                  <a:pt x="16723" y="159342"/>
                </a:lnTo>
                <a:lnTo>
                  <a:pt x="15911" y="164172"/>
                </a:lnTo>
                <a:lnTo>
                  <a:pt x="15370" y="168979"/>
                </a:lnTo>
                <a:lnTo>
                  <a:pt x="14215" y="172978"/>
                </a:lnTo>
                <a:lnTo>
                  <a:pt x="12652" y="176437"/>
                </a:lnTo>
                <a:lnTo>
                  <a:pt x="10816" y="179537"/>
                </a:lnTo>
                <a:lnTo>
                  <a:pt x="9592" y="183192"/>
                </a:lnTo>
                <a:lnTo>
                  <a:pt x="8776" y="187215"/>
                </a:lnTo>
                <a:lnTo>
                  <a:pt x="8231" y="191485"/>
                </a:lnTo>
                <a:lnTo>
                  <a:pt x="7075" y="195126"/>
                </a:lnTo>
                <a:lnTo>
                  <a:pt x="5511" y="198346"/>
                </a:lnTo>
                <a:lnTo>
                  <a:pt x="3673" y="201287"/>
                </a:lnTo>
                <a:lnTo>
                  <a:pt x="2449" y="204042"/>
                </a:lnTo>
                <a:lnTo>
                  <a:pt x="1089" y="209218"/>
                </a:lnTo>
                <a:lnTo>
                  <a:pt x="95" y="213865"/>
                </a:lnTo>
                <a:lnTo>
                  <a:pt x="42" y="216231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7" name="SMARTInkAnnotation160"/>
          <p:cNvSpPr/>
          <p:nvPr/>
        </p:nvSpPr>
        <p:spPr>
          <a:xfrm>
            <a:off x="2271799" y="3893343"/>
            <a:ext cx="99927" cy="21433"/>
          </a:xfrm>
          <a:custGeom>
            <a:avLst/>
            <a:gdLst/>
            <a:ahLst/>
            <a:cxnLst/>
            <a:rect l="0" t="0" r="0" b="0"/>
            <a:pathLst>
              <a:path w="99927" h="21433">
                <a:moveTo>
                  <a:pt x="7057" y="21432"/>
                </a:moveTo>
                <a:lnTo>
                  <a:pt x="0" y="21432"/>
                </a:lnTo>
                <a:lnTo>
                  <a:pt x="41832" y="21432"/>
                </a:lnTo>
                <a:lnTo>
                  <a:pt x="45322" y="20638"/>
                </a:lnTo>
                <a:lnTo>
                  <a:pt x="48442" y="19315"/>
                </a:lnTo>
                <a:lnTo>
                  <a:pt x="51315" y="17639"/>
                </a:lnTo>
                <a:lnTo>
                  <a:pt x="54025" y="16522"/>
                </a:lnTo>
                <a:lnTo>
                  <a:pt x="56625" y="15778"/>
                </a:lnTo>
                <a:lnTo>
                  <a:pt x="59152" y="15281"/>
                </a:lnTo>
                <a:lnTo>
                  <a:pt x="62425" y="14156"/>
                </a:lnTo>
                <a:lnTo>
                  <a:pt x="66194" y="12613"/>
                </a:lnTo>
                <a:lnTo>
                  <a:pt x="70294" y="10790"/>
                </a:lnTo>
                <a:lnTo>
                  <a:pt x="73821" y="9574"/>
                </a:lnTo>
                <a:lnTo>
                  <a:pt x="76967" y="8764"/>
                </a:lnTo>
                <a:lnTo>
                  <a:pt x="79857" y="8225"/>
                </a:lnTo>
                <a:lnTo>
                  <a:pt x="82578" y="7070"/>
                </a:lnTo>
                <a:lnTo>
                  <a:pt x="85185" y="5508"/>
                </a:lnTo>
                <a:lnTo>
                  <a:pt x="87718" y="3672"/>
                </a:lnTo>
                <a:lnTo>
                  <a:pt x="90200" y="2448"/>
                </a:lnTo>
                <a:lnTo>
                  <a:pt x="92648" y="1632"/>
                </a:lnTo>
                <a:lnTo>
                  <a:pt x="9992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8" name="SMARTInkAnnotation161"/>
          <p:cNvSpPr/>
          <p:nvPr/>
        </p:nvSpPr>
        <p:spPr>
          <a:xfrm>
            <a:off x="2514600" y="3822001"/>
            <a:ext cx="199893" cy="162883"/>
          </a:xfrm>
          <a:custGeom>
            <a:avLst/>
            <a:gdLst/>
            <a:ahLst/>
            <a:cxnLst/>
            <a:rect l="0" t="0" r="0" b="0"/>
            <a:pathLst>
              <a:path w="199893" h="162883">
                <a:moveTo>
                  <a:pt x="0" y="21336"/>
                </a:moveTo>
                <a:lnTo>
                  <a:pt x="10642" y="21336"/>
                </a:lnTo>
                <a:lnTo>
                  <a:pt x="12650" y="20542"/>
                </a:lnTo>
                <a:lnTo>
                  <a:pt x="16999" y="17544"/>
                </a:lnTo>
                <a:lnTo>
                  <a:pt x="20064" y="16426"/>
                </a:lnTo>
                <a:lnTo>
                  <a:pt x="23695" y="15682"/>
                </a:lnTo>
                <a:lnTo>
                  <a:pt x="27703" y="15185"/>
                </a:lnTo>
                <a:lnTo>
                  <a:pt x="31962" y="14060"/>
                </a:lnTo>
                <a:lnTo>
                  <a:pt x="36389" y="12517"/>
                </a:lnTo>
                <a:lnTo>
                  <a:pt x="40928" y="10694"/>
                </a:lnTo>
                <a:lnTo>
                  <a:pt x="46335" y="9479"/>
                </a:lnTo>
                <a:lnTo>
                  <a:pt x="52322" y="8669"/>
                </a:lnTo>
                <a:lnTo>
                  <a:pt x="58693" y="8129"/>
                </a:lnTo>
                <a:lnTo>
                  <a:pt x="64529" y="6975"/>
                </a:lnTo>
                <a:lnTo>
                  <a:pt x="70006" y="5412"/>
                </a:lnTo>
                <a:lnTo>
                  <a:pt x="75246" y="3576"/>
                </a:lnTo>
                <a:lnTo>
                  <a:pt x="80326" y="2353"/>
                </a:lnTo>
                <a:lnTo>
                  <a:pt x="85301" y="1537"/>
                </a:lnTo>
                <a:lnTo>
                  <a:pt x="90204" y="993"/>
                </a:lnTo>
                <a:lnTo>
                  <a:pt x="95061" y="630"/>
                </a:lnTo>
                <a:lnTo>
                  <a:pt x="99886" y="388"/>
                </a:lnTo>
                <a:lnTo>
                  <a:pt x="109481" y="120"/>
                </a:lnTo>
                <a:lnTo>
                  <a:pt x="119037" y="0"/>
                </a:lnTo>
                <a:lnTo>
                  <a:pt x="123014" y="762"/>
                </a:lnTo>
                <a:lnTo>
                  <a:pt x="126459" y="2064"/>
                </a:lnTo>
                <a:lnTo>
                  <a:pt x="129550" y="3726"/>
                </a:lnTo>
                <a:lnTo>
                  <a:pt x="133198" y="4833"/>
                </a:lnTo>
                <a:lnTo>
                  <a:pt x="137217" y="5572"/>
                </a:lnTo>
                <a:lnTo>
                  <a:pt x="141484" y="6064"/>
                </a:lnTo>
                <a:lnTo>
                  <a:pt x="144329" y="7186"/>
                </a:lnTo>
                <a:lnTo>
                  <a:pt x="146225" y="8728"/>
                </a:lnTo>
                <a:lnTo>
                  <a:pt x="149126" y="12557"/>
                </a:lnTo>
                <a:lnTo>
                  <a:pt x="153062" y="16905"/>
                </a:lnTo>
                <a:lnTo>
                  <a:pt x="154428" y="19176"/>
                </a:lnTo>
                <a:lnTo>
                  <a:pt x="155947" y="23816"/>
                </a:lnTo>
                <a:lnTo>
                  <a:pt x="156622" y="28523"/>
                </a:lnTo>
                <a:lnTo>
                  <a:pt x="156802" y="30890"/>
                </a:lnTo>
                <a:lnTo>
                  <a:pt x="156128" y="33262"/>
                </a:lnTo>
                <a:lnTo>
                  <a:pt x="153263" y="38014"/>
                </a:lnTo>
                <a:lnTo>
                  <a:pt x="149344" y="42771"/>
                </a:lnTo>
                <a:lnTo>
                  <a:pt x="144956" y="47532"/>
                </a:lnTo>
                <a:lnTo>
                  <a:pt x="140360" y="52293"/>
                </a:lnTo>
                <a:lnTo>
                  <a:pt x="138817" y="54674"/>
                </a:lnTo>
                <a:lnTo>
                  <a:pt x="137103" y="59436"/>
                </a:lnTo>
                <a:lnTo>
                  <a:pt x="135058" y="61818"/>
                </a:lnTo>
                <a:lnTo>
                  <a:pt x="132107" y="64199"/>
                </a:lnTo>
                <a:lnTo>
                  <a:pt x="128553" y="66579"/>
                </a:lnTo>
                <a:lnTo>
                  <a:pt x="122486" y="69226"/>
                </a:lnTo>
                <a:lnTo>
                  <a:pt x="119758" y="69931"/>
                </a:lnTo>
                <a:lnTo>
                  <a:pt x="114609" y="72832"/>
                </a:lnTo>
                <a:lnTo>
                  <a:pt x="109674" y="76767"/>
                </a:lnTo>
                <a:lnTo>
                  <a:pt x="104836" y="81161"/>
                </a:lnTo>
                <a:lnTo>
                  <a:pt x="101441" y="84306"/>
                </a:lnTo>
                <a:lnTo>
                  <a:pt x="100171" y="84747"/>
                </a:lnTo>
                <a:lnTo>
                  <a:pt x="93987" y="85513"/>
                </a:lnTo>
                <a:lnTo>
                  <a:pt x="92966" y="85620"/>
                </a:lnTo>
                <a:lnTo>
                  <a:pt x="92897" y="81834"/>
                </a:lnTo>
                <a:lnTo>
                  <a:pt x="93681" y="80718"/>
                </a:lnTo>
                <a:lnTo>
                  <a:pt x="94998" y="79974"/>
                </a:lnTo>
                <a:lnTo>
                  <a:pt x="98577" y="79148"/>
                </a:lnTo>
                <a:lnTo>
                  <a:pt x="102814" y="78780"/>
                </a:lnTo>
                <a:lnTo>
                  <a:pt x="107343" y="78617"/>
                </a:lnTo>
                <a:lnTo>
                  <a:pt x="109662" y="78573"/>
                </a:lnTo>
                <a:lnTo>
                  <a:pt x="112795" y="77750"/>
                </a:lnTo>
                <a:lnTo>
                  <a:pt x="116471" y="76408"/>
                </a:lnTo>
                <a:lnTo>
                  <a:pt x="120510" y="74720"/>
                </a:lnTo>
                <a:lnTo>
                  <a:pt x="123996" y="73594"/>
                </a:lnTo>
                <a:lnTo>
                  <a:pt x="129986" y="72343"/>
                </a:lnTo>
                <a:lnTo>
                  <a:pt x="135295" y="71787"/>
                </a:lnTo>
                <a:lnTo>
                  <a:pt x="137821" y="71639"/>
                </a:lnTo>
                <a:lnTo>
                  <a:pt x="141887" y="72334"/>
                </a:lnTo>
                <a:lnTo>
                  <a:pt x="146979" y="73591"/>
                </a:lnTo>
                <a:lnTo>
                  <a:pt x="152754" y="75223"/>
                </a:lnTo>
                <a:lnTo>
                  <a:pt x="157399" y="76310"/>
                </a:lnTo>
                <a:lnTo>
                  <a:pt x="161288" y="77036"/>
                </a:lnTo>
                <a:lnTo>
                  <a:pt x="164676" y="77519"/>
                </a:lnTo>
                <a:lnTo>
                  <a:pt x="168521" y="78635"/>
                </a:lnTo>
                <a:lnTo>
                  <a:pt x="172672" y="80173"/>
                </a:lnTo>
                <a:lnTo>
                  <a:pt x="177027" y="81992"/>
                </a:lnTo>
                <a:lnTo>
                  <a:pt x="180724" y="83998"/>
                </a:lnTo>
                <a:lnTo>
                  <a:pt x="186949" y="88344"/>
                </a:lnTo>
                <a:lnTo>
                  <a:pt x="192361" y="92922"/>
                </a:lnTo>
                <a:lnTo>
                  <a:pt x="194916" y="95254"/>
                </a:lnTo>
                <a:lnTo>
                  <a:pt x="196619" y="97602"/>
                </a:lnTo>
                <a:lnTo>
                  <a:pt x="198511" y="102328"/>
                </a:lnTo>
                <a:lnTo>
                  <a:pt x="199352" y="107074"/>
                </a:lnTo>
                <a:lnTo>
                  <a:pt x="199725" y="111829"/>
                </a:lnTo>
                <a:lnTo>
                  <a:pt x="199892" y="116589"/>
                </a:lnTo>
                <a:lnTo>
                  <a:pt x="199142" y="118969"/>
                </a:lnTo>
                <a:lnTo>
                  <a:pt x="196193" y="123731"/>
                </a:lnTo>
                <a:lnTo>
                  <a:pt x="194295" y="125318"/>
                </a:lnTo>
                <a:lnTo>
                  <a:pt x="192236" y="126376"/>
                </a:lnTo>
                <a:lnTo>
                  <a:pt x="190070" y="127082"/>
                </a:lnTo>
                <a:lnTo>
                  <a:pt x="187832" y="129139"/>
                </a:lnTo>
                <a:lnTo>
                  <a:pt x="185546" y="132099"/>
                </a:lnTo>
                <a:lnTo>
                  <a:pt x="183229" y="135659"/>
                </a:lnTo>
                <a:lnTo>
                  <a:pt x="180096" y="138827"/>
                </a:lnTo>
                <a:lnTo>
                  <a:pt x="176420" y="141731"/>
                </a:lnTo>
                <a:lnTo>
                  <a:pt x="172382" y="144463"/>
                </a:lnTo>
                <a:lnTo>
                  <a:pt x="168896" y="146283"/>
                </a:lnTo>
                <a:lnTo>
                  <a:pt x="159404" y="149639"/>
                </a:lnTo>
                <a:lnTo>
                  <a:pt x="155482" y="151321"/>
                </a:lnTo>
                <a:lnTo>
                  <a:pt x="146891" y="155307"/>
                </a:lnTo>
                <a:lnTo>
                  <a:pt x="137780" y="159725"/>
                </a:lnTo>
                <a:lnTo>
                  <a:pt x="133922" y="161220"/>
                </a:lnTo>
                <a:lnTo>
                  <a:pt x="130556" y="162217"/>
                </a:lnTo>
                <a:lnTo>
                  <a:pt x="127519" y="162882"/>
                </a:lnTo>
                <a:lnTo>
                  <a:pt x="119144" y="161738"/>
                </a:lnTo>
                <a:lnTo>
                  <a:pt x="107210" y="159387"/>
                </a:lnTo>
                <a:lnTo>
                  <a:pt x="92904" y="156232"/>
                </a:lnTo>
                <a:lnTo>
                  <a:pt x="82574" y="154129"/>
                </a:lnTo>
                <a:lnTo>
                  <a:pt x="74893" y="152728"/>
                </a:lnTo>
                <a:lnTo>
                  <a:pt x="68978" y="151793"/>
                </a:lnTo>
                <a:lnTo>
                  <a:pt x="65035" y="150376"/>
                </a:lnTo>
                <a:lnTo>
                  <a:pt x="62407" y="148638"/>
                </a:lnTo>
                <a:lnTo>
                  <a:pt x="60654" y="146685"/>
                </a:lnTo>
                <a:lnTo>
                  <a:pt x="58693" y="145383"/>
                </a:lnTo>
                <a:lnTo>
                  <a:pt x="52932" y="143551"/>
                </a:lnTo>
                <a:lnTo>
                  <a:pt x="51306" y="143122"/>
                </a:lnTo>
                <a:lnTo>
                  <a:pt x="50873" y="142215"/>
                </a:lnTo>
                <a:lnTo>
                  <a:pt x="50584" y="140816"/>
                </a:lnTo>
                <a:lnTo>
                  <a:pt x="50006" y="1356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9" name="SMARTInkAnnotation162"/>
          <p:cNvSpPr/>
          <p:nvPr/>
        </p:nvSpPr>
        <p:spPr>
          <a:xfrm>
            <a:off x="2836173" y="3779158"/>
            <a:ext cx="192778" cy="192768"/>
          </a:xfrm>
          <a:custGeom>
            <a:avLst/>
            <a:gdLst/>
            <a:ahLst/>
            <a:cxnLst/>
            <a:rect l="0" t="0" r="0" b="0"/>
            <a:pathLst>
              <a:path w="192778" h="192768">
                <a:moveTo>
                  <a:pt x="35614" y="21317"/>
                </a:moveTo>
                <a:lnTo>
                  <a:pt x="39407" y="17524"/>
                </a:lnTo>
                <a:lnTo>
                  <a:pt x="41317" y="16407"/>
                </a:lnTo>
                <a:lnTo>
                  <a:pt x="45557" y="15166"/>
                </a:lnTo>
                <a:lnTo>
                  <a:pt x="50088" y="12498"/>
                </a:lnTo>
                <a:lnTo>
                  <a:pt x="54747" y="8666"/>
                </a:lnTo>
                <a:lnTo>
                  <a:pt x="59463" y="4317"/>
                </a:lnTo>
                <a:lnTo>
                  <a:pt x="61832" y="2840"/>
                </a:lnTo>
                <a:lnTo>
                  <a:pt x="66581" y="1198"/>
                </a:lnTo>
                <a:lnTo>
                  <a:pt x="69753" y="761"/>
                </a:lnTo>
                <a:lnTo>
                  <a:pt x="73454" y="469"/>
                </a:lnTo>
                <a:lnTo>
                  <a:pt x="81007" y="145"/>
                </a:lnTo>
                <a:lnTo>
                  <a:pt x="87010" y="0"/>
                </a:lnTo>
                <a:lnTo>
                  <a:pt x="90515" y="756"/>
                </a:lnTo>
                <a:lnTo>
                  <a:pt x="94440" y="2053"/>
                </a:lnTo>
                <a:lnTo>
                  <a:pt x="98644" y="3712"/>
                </a:lnTo>
                <a:lnTo>
                  <a:pt x="103034" y="4818"/>
                </a:lnTo>
                <a:lnTo>
                  <a:pt x="107548" y="5555"/>
                </a:lnTo>
                <a:lnTo>
                  <a:pt x="112145" y="6046"/>
                </a:lnTo>
                <a:lnTo>
                  <a:pt x="116003" y="7168"/>
                </a:lnTo>
                <a:lnTo>
                  <a:pt x="119370" y="8709"/>
                </a:lnTo>
                <a:lnTo>
                  <a:pt x="125226" y="11744"/>
                </a:lnTo>
                <a:lnTo>
                  <a:pt x="130475" y="13093"/>
                </a:lnTo>
                <a:lnTo>
                  <a:pt x="135454" y="15810"/>
                </a:lnTo>
                <a:lnTo>
                  <a:pt x="140312" y="19663"/>
                </a:lnTo>
                <a:lnTo>
                  <a:pt x="145117" y="24021"/>
                </a:lnTo>
                <a:lnTo>
                  <a:pt x="149899" y="28604"/>
                </a:lnTo>
                <a:lnTo>
                  <a:pt x="152286" y="30937"/>
                </a:lnTo>
                <a:lnTo>
                  <a:pt x="154670" y="34080"/>
                </a:lnTo>
                <a:lnTo>
                  <a:pt x="157053" y="37763"/>
                </a:lnTo>
                <a:lnTo>
                  <a:pt x="159436" y="41806"/>
                </a:lnTo>
                <a:lnTo>
                  <a:pt x="161025" y="45295"/>
                </a:lnTo>
                <a:lnTo>
                  <a:pt x="162790" y="51288"/>
                </a:lnTo>
                <a:lnTo>
                  <a:pt x="163574" y="56597"/>
                </a:lnTo>
                <a:lnTo>
                  <a:pt x="163783" y="59125"/>
                </a:lnTo>
                <a:lnTo>
                  <a:pt x="163129" y="62397"/>
                </a:lnTo>
                <a:lnTo>
                  <a:pt x="161899" y="66166"/>
                </a:lnTo>
                <a:lnTo>
                  <a:pt x="160285" y="70266"/>
                </a:lnTo>
                <a:lnTo>
                  <a:pt x="158416" y="73793"/>
                </a:lnTo>
                <a:lnTo>
                  <a:pt x="156376" y="76939"/>
                </a:lnTo>
                <a:lnTo>
                  <a:pt x="154222" y="79829"/>
                </a:lnTo>
                <a:lnTo>
                  <a:pt x="146436" y="87312"/>
                </a:lnTo>
                <a:lnTo>
                  <a:pt x="92609" y="136347"/>
                </a:lnTo>
                <a:lnTo>
                  <a:pt x="85287" y="143350"/>
                </a:lnTo>
                <a:lnTo>
                  <a:pt x="81429" y="146328"/>
                </a:lnTo>
                <a:lnTo>
                  <a:pt x="77270" y="149108"/>
                </a:lnTo>
                <a:lnTo>
                  <a:pt x="72910" y="151754"/>
                </a:lnTo>
                <a:lnTo>
                  <a:pt x="69209" y="153519"/>
                </a:lnTo>
                <a:lnTo>
                  <a:pt x="65948" y="154695"/>
                </a:lnTo>
                <a:lnTo>
                  <a:pt x="62981" y="155479"/>
                </a:lnTo>
                <a:lnTo>
                  <a:pt x="59415" y="156796"/>
                </a:lnTo>
                <a:lnTo>
                  <a:pt x="55450" y="158467"/>
                </a:lnTo>
                <a:lnTo>
                  <a:pt x="51219" y="160375"/>
                </a:lnTo>
                <a:lnTo>
                  <a:pt x="47605" y="161647"/>
                </a:lnTo>
                <a:lnTo>
                  <a:pt x="44402" y="162495"/>
                </a:lnTo>
                <a:lnTo>
                  <a:pt x="41473" y="163061"/>
                </a:lnTo>
                <a:lnTo>
                  <a:pt x="37932" y="163438"/>
                </a:lnTo>
                <a:lnTo>
                  <a:pt x="33984" y="163689"/>
                </a:lnTo>
                <a:lnTo>
                  <a:pt x="23827" y="164093"/>
                </a:lnTo>
                <a:lnTo>
                  <a:pt x="14483" y="164162"/>
                </a:lnTo>
                <a:lnTo>
                  <a:pt x="12001" y="163378"/>
                </a:lnTo>
                <a:lnTo>
                  <a:pt x="10348" y="162062"/>
                </a:lnTo>
                <a:lnTo>
                  <a:pt x="5903" y="156417"/>
                </a:lnTo>
                <a:lnTo>
                  <a:pt x="247" y="150285"/>
                </a:lnTo>
                <a:lnTo>
                  <a:pt x="0" y="146225"/>
                </a:lnTo>
                <a:lnTo>
                  <a:pt x="759" y="144276"/>
                </a:lnTo>
                <a:lnTo>
                  <a:pt x="3719" y="139994"/>
                </a:lnTo>
                <a:lnTo>
                  <a:pt x="5563" y="135446"/>
                </a:lnTo>
                <a:lnTo>
                  <a:pt x="6056" y="133121"/>
                </a:lnTo>
                <a:lnTo>
                  <a:pt x="7971" y="131572"/>
                </a:lnTo>
                <a:lnTo>
                  <a:pt x="10835" y="130539"/>
                </a:lnTo>
                <a:lnTo>
                  <a:pt x="14333" y="129850"/>
                </a:lnTo>
                <a:lnTo>
                  <a:pt x="16664" y="128598"/>
                </a:lnTo>
                <a:lnTo>
                  <a:pt x="18218" y="126969"/>
                </a:lnTo>
                <a:lnTo>
                  <a:pt x="19254" y="125088"/>
                </a:lnTo>
                <a:lnTo>
                  <a:pt x="24639" y="120883"/>
                </a:lnTo>
                <a:lnTo>
                  <a:pt x="28297" y="118650"/>
                </a:lnTo>
                <a:lnTo>
                  <a:pt x="32324" y="117162"/>
                </a:lnTo>
                <a:lnTo>
                  <a:pt x="36596" y="116170"/>
                </a:lnTo>
                <a:lnTo>
                  <a:pt x="41031" y="115508"/>
                </a:lnTo>
                <a:lnTo>
                  <a:pt x="45575" y="115067"/>
                </a:lnTo>
                <a:lnTo>
                  <a:pt x="50192" y="114773"/>
                </a:lnTo>
                <a:lnTo>
                  <a:pt x="54858" y="114577"/>
                </a:lnTo>
                <a:lnTo>
                  <a:pt x="64276" y="114360"/>
                </a:lnTo>
                <a:lnTo>
                  <a:pt x="83256" y="114220"/>
                </a:lnTo>
                <a:lnTo>
                  <a:pt x="88013" y="115002"/>
                </a:lnTo>
                <a:lnTo>
                  <a:pt x="92772" y="116317"/>
                </a:lnTo>
                <a:lnTo>
                  <a:pt x="97532" y="117988"/>
                </a:lnTo>
                <a:lnTo>
                  <a:pt x="103086" y="119102"/>
                </a:lnTo>
                <a:lnTo>
                  <a:pt x="109171" y="119844"/>
                </a:lnTo>
                <a:lnTo>
                  <a:pt x="115608" y="120340"/>
                </a:lnTo>
                <a:lnTo>
                  <a:pt x="120693" y="121463"/>
                </a:lnTo>
                <a:lnTo>
                  <a:pt x="124877" y="123006"/>
                </a:lnTo>
                <a:lnTo>
                  <a:pt x="141088" y="131185"/>
                </a:lnTo>
                <a:lnTo>
                  <a:pt x="144824" y="134250"/>
                </a:lnTo>
                <a:lnTo>
                  <a:pt x="148108" y="137880"/>
                </a:lnTo>
                <a:lnTo>
                  <a:pt x="151091" y="141888"/>
                </a:lnTo>
                <a:lnTo>
                  <a:pt x="153874" y="145354"/>
                </a:lnTo>
                <a:lnTo>
                  <a:pt x="159083" y="151321"/>
                </a:lnTo>
                <a:lnTo>
                  <a:pt x="164043" y="156619"/>
                </a:lnTo>
                <a:lnTo>
                  <a:pt x="166477" y="159144"/>
                </a:lnTo>
                <a:lnTo>
                  <a:pt x="168100" y="161620"/>
                </a:lnTo>
                <a:lnTo>
                  <a:pt x="169903" y="166489"/>
                </a:lnTo>
                <a:lnTo>
                  <a:pt x="171971" y="168898"/>
                </a:lnTo>
                <a:lnTo>
                  <a:pt x="174938" y="171298"/>
                </a:lnTo>
                <a:lnTo>
                  <a:pt x="178503" y="173692"/>
                </a:lnTo>
                <a:lnTo>
                  <a:pt x="180879" y="176081"/>
                </a:lnTo>
                <a:lnTo>
                  <a:pt x="182464" y="178468"/>
                </a:lnTo>
                <a:lnTo>
                  <a:pt x="185018" y="183236"/>
                </a:lnTo>
                <a:lnTo>
                  <a:pt x="188799" y="188002"/>
                </a:lnTo>
                <a:lnTo>
                  <a:pt x="192777" y="1927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0" name="SMARTInkAnnotation163"/>
          <p:cNvSpPr/>
          <p:nvPr/>
        </p:nvSpPr>
        <p:spPr>
          <a:xfrm>
            <a:off x="3179056" y="3800475"/>
            <a:ext cx="183063" cy="185738"/>
          </a:xfrm>
          <a:custGeom>
            <a:avLst/>
            <a:gdLst/>
            <a:ahLst/>
            <a:cxnLst/>
            <a:rect l="0" t="0" r="0" b="0"/>
            <a:pathLst>
              <a:path w="183063" h="185738">
                <a:moveTo>
                  <a:pt x="7056" y="57150"/>
                </a:moveTo>
                <a:lnTo>
                  <a:pt x="13207" y="57150"/>
                </a:lnTo>
                <a:lnTo>
                  <a:pt x="13538" y="56356"/>
                </a:lnTo>
                <a:lnTo>
                  <a:pt x="13906" y="53357"/>
                </a:lnTo>
                <a:lnTo>
                  <a:pt x="13210" y="52240"/>
                </a:lnTo>
                <a:lnTo>
                  <a:pt x="11952" y="51496"/>
                </a:lnTo>
                <a:lnTo>
                  <a:pt x="8023" y="50300"/>
                </a:lnTo>
                <a:lnTo>
                  <a:pt x="7701" y="49408"/>
                </a:lnTo>
                <a:lnTo>
                  <a:pt x="7247" y="44361"/>
                </a:lnTo>
                <a:lnTo>
                  <a:pt x="7082" y="37013"/>
                </a:lnTo>
                <a:lnTo>
                  <a:pt x="7064" y="32310"/>
                </a:lnTo>
                <a:lnTo>
                  <a:pt x="6267" y="30271"/>
                </a:lnTo>
                <a:lnTo>
                  <a:pt x="3266" y="25889"/>
                </a:lnTo>
                <a:lnTo>
                  <a:pt x="1403" y="21296"/>
                </a:lnTo>
                <a:lnTo>
                  <a:pt x="575" y="16609"/>
                </a:lnTo>
                <a:lnTo>
                  <a:pt x="207" y="11879"/>
                </a:lnTo>
                <a:lnTo>
                  <a:pt x="43" y="7132"/>
                </a:lnTo>
                <a:lnTo>
                  <a:pt x="0" y="4754"/>
                </a:lnTo>
                <a:lnTo>
                  <a:pt x="764" y="3169"/>
                </a:lnTo>
                <a:lnTo>
                  <a:pt x="2068" y="2113"/>
                </a:lnTo>
                <a:lnTo>
                  <a:pt x="6764" y="124"/>
                </a:lnTo>
                <a:lnTo>
                  <a:pt x="11908" y="24"/>
                </a:lnTo>
                <a:lnTo>
                  <a:pt x="87086" y="0"/>
                </a:lnTo>
                <a:lnTo>
                  <a:pt x="92953" y="794"/>
                </a:lnTo>
                <a:lnTo>
                  <a:pt x="98452" y="2117"/>
                </a:lnTo>
                <a:lnTo>
                  <a:pt x="103706" y="3792"/>
                </a:lnTo>
                <a:lnTo>
                  <a:pt x="108796" y="4909"/>
                </a:lnTo>
                <a:lnTo>
                  <a:pt x="113776" y="5654"/>
                </a:lnTo>
                <a:lnTo>
                  <a:pt x="118684" y="6151"/>
                </a:lnTo>
                <a:lnTo>
                  <a:pt x="123543" y="6482"/>
                </a:lnTo>
                <a:lnTo>
                  <a:pt x="128371" y="6702"/>
                </a:lnTo>
                <a:lnTo>
                  <a:pt x="133176" y="6849"/>
                </a:lnTo>
                <a:lnTo>
                  <a:pt x="137174" y="7741"/>
                </a:lnTo>
                <a:lnTo>
                  <a:pt x="140632" y="9130"/>
                </a:lnTo>
                <a:lnTo>
                  <a:pt x="143732" y="10849"/>
                </a:lnTo>
                <a:lnTo>
                  <a:pt x="147386" y="11995"/>
                </a:lnTo>
                <a:lnTo>
                  <a:pt x="151410" y="12759"/>
                </a:lnTo>
                <a:lnTo>
                  <a:pt x="155679" y="13268"/>
                </a:lnTo>
                <a:lnTo>
                  <a:pt x="159319" y="13608"/>
                </a:lnTo>
                <a:lnTo>
                  <a:pt x="162540" y="13834"/>
                </a:lnTo>
                <a:lnTo>
                  <a:pt x="165481" y="13985"/>
                </a:lnTo>
                <a:lnTo>
                  <a:pt x="168235" y="14880"/>
                </a:lnTo>
                <a:lnTo>
                  <a:pt x="173412" y="17990"/>
                </a:lnTo>
                <a:lnTo>
                  <a:pt x="178294" y="21545"/>
                </a:lnTo>
                <a:lnTo>
                  <a:pt x="181852" y="24921"/>
                </a:lnTo>
                <a:lnTo>
                  <a:pt x="182324" y="26139"/>
                </a:lnTo>
                <a:lnTo>
                  <a:pt x="181845" y="26951"/>
                </a:lnTo>
                <a:lnTo>
                  <a:pt x="180732" y="27492"/>
                </a:lnTo>
                <a:lnTo>
                  <a:pt x="180784" y="29441"/>
                </a:lnTo>
                <a:lnTo>
                  <a:pt x="181612" y="32327"/>
                </a:lnTo>
                <a:lnTo>
                  <a:pt x="182958" y="35839"/>
                </a:lnTo>
                <a:lnTo>
                  <a:pt x="183062" y="38974"/>
                </a:lnTo>
                <a:lnTo>
                  <a:pt x="182337" y="41857"/>
                </a:lnTo>
                <a:lnTo>
                  <a:pt x="181060" y="44574"/>
                </a:lnTo>
                <a:lnTo>
                  <a:pt x="180209" y="47972"/>
                </a:lnTo>
                <a:lnTo>
                  <a:pt x="179642" y="51825"/>
                </a:lnTo>
                <a:lnTo>
                  <a:pt x="179263" y="55981"/>
                </a:lnTo>
                <a:lnTo>
                  <a:pt x="178217" y="59545"/>
                </a:lnTo>
                <a:lnTo>
                  <a:pt x="176726" y="62716"/>
                </a:lnTo>
                <a:lnTo>
                  <a:pt x="174938" y="65623"/>
                </a:lnTo>
                <a:lnTo>
                  <a:pt x="172953" y="69148"/>
                </a:lnTo>
                <a:lnTo>
                  <a:pt x="168629" y="77299"/>
                </a:lnTo>
                <a:lnTo>
                  <a:pt x="147541" y="119091"/>
                </a:lnTo>
                <a:lnTo>
                  <a:pt x="145956" y="123843"/>
                </a:lnTo>
                <a:lnTo>
                  <a:pt x="144900" y="128600"/>
                </a:lnTo>
                <a:lnTo>
                  <a:pt x="144196" y="133358"/>
                </a:lnTo>
                <a:lnTo>
                  <a:pt x="142139" y="141293"/>
                </a:lnTo>
                <a:lnTo>
                  <a:pt x="139180" y="151345"/>
                </a:lnTo>
                <a:lnTo>
                  <a:pt x="128500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1" name="SMARTInkAnnotation164"/>
          <p:cNvSpPr/>
          <p:nvPr/>
        </p:nvSpPr>
        <p:spPr>
          <a:xfrm>
            <a:off x="3493293" y="3829051"/>
            <a:ext cx="140348" cy="178594"/>
          </a:xfrm>
          <a:custGeom>
            <a:avLst/>
            <a:gdLst/>
            <a:ahLst/>
            <a:cxnLst/>
            <a:rect l="0" t="0" r="0" b="0"/>
            <a:pathLst>
              <a:path w="140348" h="178594">
                <a:moveTo>
                  <a:pt x="0" y="7142"/>
                </a:moveTo>
                <a:lnTo>
                  <a:pt x="6151" y="991"/>
                </a:lnTo>
                <a:lnTo>
                  <a:pt x="8070" y="660"/>
                </a:lnTo>
                <a:lnTo>
                  <a:pt x="10936" y="440"/>
                </a:lnTo>
                <a:lnTo>
                  <a:pt x="17561" y="195"/>
                </a:lnTo>
                <a:lnTo>
                  <a:pt x="23151" y="86"/>
                </a:lnTo>
                <a:lnTo>
                  <a:pt x="80402" y="0"/>
                </a:lnTo>
                <a:lnTo>
                  <a:pt x="82970" y="793"/>
                </a:lnTo>
                <a:lnTo>
                  <a:pt x="85476" y="2116"/>
                </a:lnTo>
                <a:lnTo>
                  <a:pt x="91409" y="6149"/>
                </a:lnTo>
                <a:lnTo>
                  <a:pt x="91895" y="7274"/>
                </a:lnTo>
                <a:lnTo>
                  <a:pt x="92436" y="10640"/>
                </a:lnTo>
                <a:lnTo>
                  <a:pt x="92581" y="13443"/>
                </a:lnTo>
                <a:lnTo>
                  <a:pt x="92741" y="20791"/>
                </a:lnTo>
                <a:lnTo>
                  <a:pt x="91990" y="24178"/>
                </a:lnTo>
                <a:lnTo>
                  <a:pt x="90695" y="27231"/>
                </a:lnTo>
                <a:lnTo>
                  <a:pt x="89039" y="30060"/>
                </a:lnTo>
                <a:lnTo>
                  <a:pt x="87141" y="33533"/>
                </a:lnTo>
                <a:lnTo>
                  <a:pt x="82915" y="41626"/>
                </a:lnTo>
                <a:lnTo>
                  <a:pt x="79883" y="46006"/>
                </a:lnTo>
                <a:lnTo>
                  <a:pt x="76274" y="50514"/>
                </a:lnTo>
                <a:lnTo>
                  <a:pt x="72281" y="55107"/>
                </a:lnTo>
                <a:lnTo>
                  <a:pt x="68825" y="59756"/>
                </a:lnTo>
                <a:lnTo>
                  <a:pt x="65727" y="64443"/>
                </a:lnTo>
                <a:lnTo>
                  <a:pt x="62868" y="69155"/>
                </a:lnTo>
                <a:lnTo>
                  <a:pt x="59375" y="73091"/>
                </a:lnTo>
                <a:lnTo>
                  <a:pt x="55458" y="76508"/>
                </a:lnTo>
                <a:lnTo>
                  <a:pt x="51260" y="79580"/>
                </a:lnTo>
                <a:lnTo>
                  <a:pt x="46873" y="83216"/>
                </a:lnTo>
                <a:lnTo>
                  <a:pt x="42361" y="87227"/>
                </a:lnTo>
                <a:lnTo>
                  <a:pt x="37766" y="91488"/>
                </a:lnTo>
                <a:lnTo>
                  <a:pt x="33909" y="94329"/>
                </a:lnTo>
                <a:lnTo>
                  <a:pt x="30543" y="96223"/>
                </a:lnTo>
                <a:lnTo>
                  <a:pt x="27506" y="97486"/>
                </a:lnTo>
                <a:lnTo>
                  <a:pt x="24688" y="99121"/>
                </a:lnTo>
                <a:lnTo>
                  <a:pt x="22015" y="101005"/>
                </a:lnTo>
                <a:lnTo>
                  <a:pt x="19439" y="103055"/>
                </a:lnTo>
                <a:lnTo>
                  <a:pt x="16928" y="104422"/>
                </a:lnTo>
                <a:lnTo>
                  <a:pt x="14461" y="105333"/>
                </a:lnTo>
                <a:lnTo>
                  <a:pt x="7271" y="107123"/>
                </a:lnTo>
                <a:lnTo>
                  <a:pt x="10974" y="107146"/>
                </a:lnTo>
                <a:lnTo>
                  <a:pt x="12079" y="106355"/>
                </a:lnTo>
                <a:lnTo>
                  <a:pt x="12815" y="105034"/>
                </a:lnTo>
                <a:lnTo>
                  <a:pt x="13306" y="103360"/>
                </a:lnTo>
                <a:lnTo>
                  <a:pt x="15221" y="102243"/>
                </a:lnTo>
                <a:lnTo>
                  <a:pt x="18085" y="101499"/>
                </a:lnTo>
                <a:lnTo>
                  <a:pt x="21582" y="101004"/>
                </a:lnTo>
                <a:lnTo>
                  <a:pt x="25501" y="99879"/>
                </a:lnTo>
                <a:lnTo>
                  <a:pt x="29701" y="98336"/>
                </a:lnTo>
                <a:lnTo>
                  <a:pt x="34088" y="96513"/>
                </a:lnTo>
                <a:lnTo>
                  <a:pt x="38601" y="95298"/>
                </a:lnTo>
                <a:lnTo>
                  <a:pt x="43196" y="94488"/>
                </a:lnTo>
                <a:lnTo>
                  <a:pt x="47847" y="93948"/>
                </a:lnTo>
                <a:lnTo>
                  <a:pt x="52536" y="92794"/>
                </a:lnTo>
                <a:lnTo>
                  <a:pt x="57249" y="91231"/>
                </a:lnTo>
                <a:lnTo>
                  <a:pt x="61979" y="89395"/>
                </a:lnTo>
                <a:lnTo>
                  <a:pt x="66719" y="88171"/>
                </a:lnTo>
                <a:lnTo>
                  <a:pt x="71467" y="87356"/>
                </a:lnTo>
                <a:lnTo>
                  <a:pt x="76220" y="86811"/>
                </a:lnTo>
                <a:lnTo>
                  <a:pt x="85738" y="88830"/>
                </a:lnTo>
                <a:lnTo>
                  <a:pt x="98434" y="92557"/>
                </a:lnTo>
                <a:lnTo>
                  <a:pt x="113248" y="97423"/>
                </a:lnTo>
                <a:lnTo>
                  <a:pt x="123124" y="101461"/>
                </a:lnTo>
                <a:lnTo>
                  <a:pt x="129707" y="104946"/>
                </a:lnTo>
                <a:lnTo>
                  <a:pt x="134097" y="108064"/>
                </a:lnTo>
                <a:lnTo>
                  <a:pt x="137023" y="110936"/>
                </a:lnTo>
                <a:lnTo>
                  <a:pt x="138974" y="113644"/>
                </a:lnTo>
                <a:lnTo>
                  <a:pt x="140274" y="116244"/>
                </a:lnTo>
                <a:lnTo>
                  <a:pt x="140347" y="118770"/>
                </a:lnTo>
                <a:lnTo>
                  <a:pt x="139603" y="121248"/>
                </a:lnTo>
                <a:lnTo>
                  <a:pt x="136658" y="126913"/>
                </a:lnTo>
                <a:lnTo>
                  <a:pt x="132704" y="134721"/>
                </a:lnTo>
                <a:lnTo>
                  <a:pt x="130538" y="138233"/>
                </a:lnTo>
                <a:lnTo>
                  <a:pt x="128301" y="141367"/>
                </a:lnTo>
                <a:lnTo>
                  <a:pt x="126015" y="144251"/>
                </a:lnTo>
                <a:lnTo>
                  <a:pt x="123698" y="146967"/>
                </a:lnTo>
                <a:lnTo>
                  <a:pt x="121359" y="149571"/>
                </a:lnTo>
                <a:lnTo>
                  <a:pt x="119006" y="152101"/>
                </a:lnTo>
                <a:lnTo>
                  <a:pt x="115850" y="154582"/>
                </a:lnTo>
                <a:lnTo>
                  <a:pt x="112159" y="157029"/>
                </a:lnTo>
                <a:lnTo>
                  <a:pt x="108110" y="159454"/>
                </a:lnTo>
                <a:lnTo>
                  <a:pt x="104617" y="161865"/>
                </a:lnTo>
                <a:lnTo>
                  <a:pt x="101495" y="164266"/>
                </a:lnTo>
                <a:lnTo>
                  <a:pt x="98620" y="166660"/>
                </a:lnTo>
                <a:lnTo>
                  <a:pt x="95909" y="168256"/>
                </a:lnTo>
                <a:lnTo>
                  <a:pt x="93309" y="169320"/>
                </a:lnTo>
                <a:lnTo>
                  <a:pt x="90781" y="170030"/>
                </a:lnTo>
                <a:lnTo>
                  <a:pt x="88302" y="170503"/>
                </a:lnTo>
                <a:lnTo>
                  <a:pt x="85855" y="170818"/>
                </a:lnTo>
                <a:lnTo>
                  <a:pt x="83431" y="171028"/>
                </a:lnTo>
                <a:lnTo>
                  <a:pt x="81020" y="171962"/>
                </a:lnTo>
                <a:lnTo>
                  <a:pt x="78620" y="173379"/>
                </a:lnTo>
                <a:lnTo>
                  <a:pt x="76226" y="175116"/>
                </a:lnTo>
                <a:lnTo>
                  <a:pt x="73836" y="176275"/>
                </a:lnTo>
                <a:lnTo>
                  <a:pt x="71449" y="177048"/>
                </a:lnTo>
                <a:lnTo>
                  <a:pt x="64294" y="178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2" name="SMARTInkAnnotation165"/>
          <p:cNvSpPr/>
          <p:nvPr/>
        </p:nvSpPr>
        <p:spPr>
          <a:xfrm>
            <a:off x="3821906" y="3800475"/>
            <a:ext cx="50007" cy="7144"/>
          </a:xfrm>
          <a:custGeom>
            <a:avLst/>
            <a:gdLst/>
            <a:ahLst/>
            <a:cxnLst/>
            <a:rect l="0" t="0" r="0" b="0"/>
            <a:pathLst>
              <a:path w="50007" h="7144">
                <a:moveTo>
                  <a:pt x="50006" y="0"/>
                </a:moveTo>
                <a:lnTo>
                  <a:pt x="36737" y="0"/>
                </a:lnTo>
                <a:lnTo>
                  <a:pt x="35604" y="794"/>
                </a:lnTo>
                <a:lnTo>
                  <a:pt x="34055" y="2117"/>
                </a:lnTo>
                <a:lnTo>
                  <a:pt x="32228" y="3792"/>
                </a:lnTo>
                <a:lnTo>
                  <a:pt x="30217" y="4909"/>
                </a:lnTo>
                <a:lnTo>
                  <a:pt x="28082" y="5654"/>
                </a:lnTo>
                <a:lnTo>
                  <a:pt x="25865" y="6150"/>
                </a:lnTo>
                <a:lnTo>
                  <a:pt x="23594" y="6482"/>
                </a:lnTo>
                <a:lnTo>
                  <a:pt x="21285" y="6702"/>
                </a:lnTo>
                <a:lnTo>
                  <a:pt x="18952" y="6849"/>
                </a:lnTo>
                <a:lnTo>
                  <a:pt x="12127" y="7013"/>
                </a:lnTo>
                <a:lnTo>
                  <a:pt x="0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3" name="SMARTInkAnnotation166"/>
          <p:cNvSpPr/>
          <p:nvPr/>
        </p:nvSpPr>
        <p:spPr>
          <a:xfrm>
            <a:off x="3743325" y="3814762"/>
            <a:ext cx="128257" cy="171353"/>
          </a:xfrm>
          <a:custGeom>
            <a:avLst/>
            <a:gdLst/>
            <a:ahLst/>
            <a:cxnLst/>
            <a:rect l="0" t="0" r="0" b="0"/>
            <a:pathLst>
              <a:path w="128257" h="171353">
                <a:moveTo>
                  <a:pt x="7143" y="0"/>
                </a:moveTo>
                <a:lnTo>
                  <a:pt x="294" y="0"/>
                </a:lnTo>
                <a:lnTo>
                  <a:pt x="58" y="4910"/>
                </a:lnTo>
                <a:lnTo>
                  <a:pt x="11" y="8820"/>
                </a:lnTo>
                <a:lnTo>
                  <a:pt x="0" y="74835"/>
                </a:lnTo>
                <a:lnTo>
                  <a:pt x="794" y="76084"/>
                </a:lnTo>
                <a:lnTo>
                  <a:pt x="2116" y="76917"/>
                </a:lnTo>
                <a:lnTo>
                  <a:pt x="5703" y="77841"/>
                </a:lnTo>
                <a:lnTo>
                  <a:pt x="7770" y="78088"/>
                </a:lnTo>
                <a:lnTo>
                  <a:pt x="13000" y="78484"/>
                </a:lnTo>
                <a:lnTo>
                  <a:pt x="15016" y="77723"/>
                </a:lnTo>
                <a:lnTo>
                  <a:pt x="17948" y="76421"/>
                </a:lnTo>
                <a:lnTo>
                  <a:pt x="21490" y="74760"/>
                </a:lnTo>
                <a:lnTo>
                  <a:pt x="24646" y="73652"/>
                </a:lnTo>
                <a:lnTo>
                  <a:pt x="27543" y="72915"/>
                </a:lnTo>
                <a:lnTo>
                  <a:pt x="30268" y="72422"/>
                </a:lnTo>
                <a:lnTo>
                  <a:pt x="32879" y="72094"/>
                </a:lnTo>
                <a:lnTo>
                  <a:pt x="35413" y="71875"/>
                </a:lnTo>
                <a:lnTo>
                  <a:pt x="37896" y="71729"/>
                </a:lnTo>
                <a:lnTo>
                  <a:pt x="42772" y="71567"/>
                </a:lnTo>
                <a:lnTo>
                  <a:pt x="52096" y="71476"/>
                </a:lnTo>
                <a:lnTo>
                  <a:pt x="90818" y="71439"/>
                </a:lnTo>
                <a:lnTo>
                  <a:pt x="94676" y="72232"/>
                </a:lnTo>
                <a:lnTo>
                  <a:pt x="98042" y="73554"/>
                </a:lnTo>
                <a:lnTo>
                  <a:pt x="101081" y="75230"/>
                </a:lnTo>
                <a:lnTo>
                  <a:pt x="103899" y="76347"/>
                </a:lnTo>
                <a:lnTo>
                  <a:pt x="106572" y="77092"/>
                </a:lnTo>
                <a:lnTo>
                  <a:pt x="109148" y="77589"/>
                </a:lnTo>
                <a:lnTo>
                  <a:pt x="111659" y="78713"/>
                </a:lnTo>
                <a:lnTo>
                  <a:pt x="114127" y="80257"/>
                </a:lnTo>
                <a:lnTo>
                  <a:pt x="116566" y="82079"/>
                </a:lnTo>
                <a:lnTo>
                  <a:pt x="118192" y="84089"/>
                </a:lnTo>
                <a:lnTo>
                  <a:pt x="119276" y="86222"/>
                </a:lnTo>
                <a:lnTo>
                  <a:pt x="119999" y="88438"/>
                </a:lnTo>
                <a:lnTo>
                  <a:pt x="122918" y="93016"/>
                </a:lnTo>
                <a:lnTo>
                  <a:pt x="124808" y="95348"/>
                </a:lnTo>
                <a:lnTo>
                  <a:pt x="126067" y="97697"/>
                </a:lnTo>
                <a:lnTo>
                  <a:pt x="127468" y="102423"/>
                </a:lnTo>
                <a:lnTo>
                  <a:pt x="128090" y="107169"/>
                </a:lnTo>
                <a:lnTo>
                  <a:pt x="128256" y="109547"/>
                </a:lnTo>
                <a:lnTo>
                  <a:pt x="127572" y="111925"/>
                </a:lnTo>
                <a:lnTo>
                  <a:pt x="124697" y="116684"/>
                </a:lnTo>
                <a:lnTo>
                  <a:pt x="123612" y="119858"/>
                </a:lnTo>
                <a:lnTo>
                  <a:pt x="122890" y="123562"/>
                </a:lnTo>
                <a:lnTo>
                  <a:pt x="122407" y="127618"/>
                </a:lnTo>
                <a:lnTo>
                  <a:pt x="121292" y="131116"/>
                </a:lnTo>
                <a:lnTo>
                  <a:pt x="119755" y="134242"/>
                </a:lnTo>
                <a:lnTo>
                  <a:pt x="117936" y="137120"/>
                </a:lnTo>
                <a:lnTo>
                  <a:pt x="115931" y="139832"/>
                </a:lnTo>
                <a:lnTo>
                  <a:pt x="113800" y="142434"/>
                </a:lnTo>
                <a:lnTo>
                  <a:pt x="111585" y="144962"/>
                </a:lnTo>
                <a:lnTo>
                  <a:pt x="108521" y="147441"/>
                </a:lnTo>
                <a:lnTo>
                  <a:pt x="104891" y="149888"/>
                </a:lnTo>
                <a:lnTo>
                  <a:pt x="100883" y="152313"/>
                </a:lnTo>
                <a:lnTo>
                  <a:pt x="96625" y="154724"/>
                </a:lnTo>
                <a:lnTo>
                  <a:pt x="87659" y="159518"/>
                </a:lnTo>
                <a:lnTo>
                  <a:pt x="83839" y="161114"/>
                </a:lnTo>
                <a:lnTo>
                  <a:pt x="80499" y="162178"/>
                </a:lnTo>
                <a:lnTo>
                  <a:pt x="77478" y="162887"/>
                </a:lnTo>
                <a:lnTo>
                  <a:pt x="74671" y="164154"/>
                </a:lnTo>
                <a:lnTo>
                  <a:pt x="72006" y="165792"/>
                </a:lnTo>
                <a:lnTo>
                  <a:pt x="69434" y="167678"/>
                </a:lnTo>
                <a:lnTo>
                  <a:pt x="66133" y="168936"/>
                </a:lnTo>
                <a:lnTo>
                  <a:pt x="62345" y="169773"/>
                </a:lnTo>
                <a:lnTo>
                  <a:pt x="58232" y="170333"/>
                </a:lnTo>
                <a:lnTo>
                  <a:pt x="54696" y="170705"/>
                </a:lnTo>
                <a:lnTo>
                  <a:pt x="51546" y="170954"/>
                </a:lnTo>
                <a:lnTo>
                  <a:pt x="48651" y="171119"/>
                </a:lnTo>
                <a:lnTo>
                  <a:pt x="43318" y="171303"/>
                </a:lnTo>
                <a:lnTo>
                  <a:pt x="40785" y="171352"/>
                </a:lnTo>
                <a:lnTo>
                  <a:pt x="38302" y="170591"/>
                </a:lnTo>
                <a:lnTo>
                  <a:pt x="35854" y="169290"/>
                </a:lnTo>
                <a:lnTo>
                  <a:pt x="33428" y="167629"/>
                </a:lnTo>
                <a:lnTo>
                  <a:pt x="31016" y="166521"/>
                </a:lnTo>
                <a:lnTo>
                  <a:pt x="28615" y="165783"/>
                </a:lnTo>
                <a:lnTo>
                  <a:pt x="26220" y="165291"/>
                </a:lnTo>
                <a:lnTo>
                  <a:pt x="23830" y="164962"/>
                </a:lnTo>
                <a:lnTo>
                  <a:pt x="21443" y="164744"/>
                </a:lnTo>
                <a:lnTo>
                  <a:pt x="15701" y="164393"/>
                </a:lnTo>
                <a:lnTo>
                  <a:pt x="12799" y="162228"/>
                </a:lnTo>
                <a:lnTo>
                  <a:pt x="7143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4" name="SMARTInkAnnotation167"/>
          <p:cNvSpPr/>
          <p:nvPr/>
        </p:nvSpPr>
        <p:spPr>
          <a:xfrm>
            <a:off x="3986212" y="3964781"/>
            <a:ext cx="7145" cy="14288"/>
          </a:xfrm>
          <a:custGeom>
            <a:avLst/>
            <a:gdLst/>
            <a:ahLst/>
            <a:cxnLst/>
            <a:rect l="0" t="0" r="0" b="0"/>
            <a:pathLst>
              <a:path w="7145" h="14288">
                <a:moveTo>
                  <a:pt x="7144" y="14287"/>
                </a:moveTo>
                <a:lnTo>
                  <a:pt x="3352" y="14287"/>
                </a:lnTo>
                <a:lnTo>
                  <a:pt x="2234" y="13494"/>
                </a:lnTo>
                <a:lnTo>
                  <a:pt x="1489" y="12171"/>
                </a:lnTo>
                <a:lnTo>
                  <a:pt x="12" y="7182"/>
                </a:lnTo>
                <a:lnTo>
                  <a:pt x="1" y="7145"/>
                </a:lnTo>
                <a:lnTo>
                  <a:pt x="0" y="3351"/>
                </a:lnTo>
                <a:lnTo>
                  <a:pt x="794" y="2234"/>
                </a:lnTo>
                <a:lnTo>
                  <a:pt x="2117" y="1490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5" name="SMARTInkAnnotation168"/>
          <p:cNvSpPr/>
          <p:nvPr/>
        </p:nvSpPr>
        <p:spPr>
          <a:xfrm>
            <a:off x="4143375" y="3803568"/>
            <a:ext cx="164154" cy="161214"/>
          </a:xfrm>
          <a:custGeom>
            <a:avLst/>
            <a:gdLst/>
            <a:ahLst/>
            <a:cxnLst/>
            <a:rect l="0" t="0" r="0" b="0"/>
            <a:pathLst>
              <a:path w="164154" h="161214">
                <a:moveTo>
                  <a:pt x="0" y="39769"/>
                </a:moveTo>
                <a:lnTo>
                  <a:pt x="6151" y="33618"/>
                </a:lnTo>
                <a:lnTo>
                  <a:pt x="6702" y="30950"/>
                </a:lnTo>
                <a:lnTo>
                  <a:pt x="6849" y="29127"/>
                </a:lnTo>
                <a:lnTo>
                  <a:pt x="7741" y="27119"/>
                </a:lnTo>
                <a:lnTo>
                  <a:pt x="10849" y="22770"/>
                </a:lnTo>
                <a:lnTo>
                  <a:pt x="14876" y="18191"/>
                </a:lnTo>
                <a:lnTo>
                  <a:pt x="17061" y="15859"/>
                </a:lnTo>
                <a:lnTo>
                  <a:pt x="19311" y="14304"/>
                </a:lnTo>
                <a:lnTo>
                  <a:pt x="23928" y="12576"/>
                </a:lnTo>
                <a:lnTo>
                  <a:pt x="27065" y="11322"/>
                </a:lnTo>
                <a:lnTo>
                  <a:pt x="30743" y="9692"/>
                </a:lnTo>
                <a:lnTo>
                  <a:pt x="34783" y="7812"/>
                </a:lnTo>
                <a:lnTo>
                  <a:pt x="38269" y="6558"/>
                </a:lnTo>
                <a:lnTo>
                  <a:pt x="41388" y="5722"/>
                </a:lnTo>
                <a:lnTo>
                  <a:pt x="44261" y="5165"/>
                </a:lnTo>
                <a:lnTo>
                  <a:pt x="47764" y="4793"/>
                </a:lnTo>
                <a:lnTo>
                  <a:pt x="51685" y="4546"/>
                </a:lnTo>
                <a:lnTo>
                  <a:pt x="55888" y="4380"/>
                </a:lnTo>
                <a:lnTo>
                  <a:pt x="59484" y="3477"/>
                </a:lnTo>
                <a:lnTo>
                  <a:pt x="62674" y="2081"/>
                </a:lnTo>
                <a:lnTo>
                  <a:pt x="65595" y="356"/>
                </a:lnTo>
                <a:lnTo>
                  <a:pt x="68336" y="0"/>
                </a:lnTo>
                <a:lnTo>
                  <a:pt x="70957" y="556"/>
                </a:lnTo>
                <a:lnTo>
                  <a:pt x="75987" y="2498"/>
                </a:lnTo>
                <a:lnTo>
                  <a:pt x="80867" y="3360"/>
                </a:lnTo>
                <a:lnTo>
                  <a:pt x="85683" y="3744"/>
                </a:lnTo>
                <a:lnTo>
                  <a:pt x="88078" y="3846"/>
                </a:lnTo>
                <a:lnTo>
                  <a:pt x="89675" y="4708"/>
                </a:lnTo>
                <a:lnTo>
                  <a:pt x="90739" y="6076"/>
                </a:lnTo>
                <a:lnTo>
                  <a:pt x="91449" y="7782"/>
                </a:lnTo>
                <a:lnTo>
                  <a:pt x="94355" y="11794"/>
                </a:lnTo>
                <a:lnTo>
                  <a:pt x="96240" y="13976"/>
                </a:lnTo>
                <a:lnTo>
                  <a:pt x="96704" y="16224"/>
                </a:lnTo>
                <a:lnTo>
                  <a:pt x="96219" y="18516"/>
                </a:lnTo>
                <a:lnTo>
                  <a:pt x="94357" y="23179"/>
                </a:lnTo>
                <a:lnTo>
                  <a:pt x="93531" y="27898"/>
                </a:lnTo>
                <a:lnTo>
                  <a:pt x="92516" y="30268"/>
                </a:lnTo>
                <a:lnTo>
                  <a:pt x="89272" y="35017"/>
                </a:lnTo>
                <a:lnTo>
                  <a:pt x="85185" y="39774"/>
                </a:lnTo>
                <a:lnTo>
                  <a:pt x="79885" y="45503"/>
                </a:lnTo>
                <a:lnTo>
                  <a:pt x="72545" y="52940"/>
                </a:lnTo>
                <a:lnTo>
                  <a:pt x="71382" y="53312"/>
                </a:lnTo>
                <a:lnTo>
                  <a:pt x="66746" y="53836"/>
                </a:lnTo>
                <a:lnTo>
                  <a:pt x="64322" y="54054"/>
                </a:lnTo>
                <a:lnTo>
                  <a:pt x="81087" y="54057"/>
                </a:lnTo>
                <a:lnTo>
                  <a:pt x="83427" y="54851"/>
                </a:lnTo>
                <a:lnTo>
                  <a:pt x="88143" y="57849"/>
                </a:lnTo>
                <a:lnTo>
                  <a:pt x="91306" y="58966"/>
                </a:lnTo>
                <a:lnTo>
                  <a:pt x="95001" y="59711"/>
                </a:lnTo>
                <a:lnTo>
                  <a:pt x="99053" y="60208"/>
                </a:lnTo>
                <a:lnTo>
                  <a:pt x="103342" y="60539"/>
                </a:lnTo>
                <a:lnTo>
                  <a:pt x="107788" y="60759"/>
                </a:lnTo>
                <a:lnTo>
                  <a:pt x="116962" y="61005"/>
                </a:lnTo>
                <a:lnTo>
                  <a:pt x="126331" y="61113"/>
                </a:lnTo>
                <a:lnTo>
                  <a:pt x="130258" y="61936"/>
                </a:lnTo>
                <a:lnTo>
                  <a:pt x="133670" y="63278"/>
                </a:lnTo>
                <a:lnTo>
                  <a:pt x="136738" y="64967"/>
                </a:lnTo>
                <a:lnTo>
                  <a:pt x="140371" y="66093"/>
                </a:lnTo>
                <a:lnTo>
                  <a:pt x="144380" y="66843"/>
                </a:lnTo>
                <a:lnTo>
                  <a:pt x="148641" y="67343"/>
                </a:lnTo>
                <a:lnTo>
                  <a:pt x="152275" y="68470"/>
                </a:lnTo>
                <a:lnTo>
                  <a:pt x="155492" y="70016"/>
                </a:lnTo>
                <a:lnTo>
                  <a:pt x="158429" y="71840"/>
                </a:lnTo>
                <a:lnTo>
                  <a:pt x="160389" y="73850"/>
                </a:lnTo>
                <a:lnTo>
                  <a:pt x="161694" y="75983"/>
                </a:lnTo>
                <a:lnTo>
                  <a:pt x="162565" y="78200"/>
                </a:lnTo>
                <a:lnTo>
                  <a:pt x="163145" y="81265"/>
                </a:lnTo>
                <a:lnTo>
                  <a:pt x="163532" y="84895"/>
                </a:lnTo>
                <a:lnTo>
                  <a:pt x="163790" y="88903"/>
                </a:lnTo>
                <a:lnTo>
                  <a:pt x="164077" y="95473"/>
                </a:lnTo>
                <a:lnTo>
                  <a:pt x="164153" y="98336"/>
                </a:lnTo>
                <a:lnTo>
                  <a:pt x="163410" y="101833"/>
                </a:lnTo>
                <a:lnTo>
                  <a:pt x="162122" y="105751"/>
                </a:lnTo>
                <a:lnTo>
                  <a:pt x="160469" y="109951"/>
                </a:lnTo>
                <a:lnTo>
                  <a:pt x="158573" y="113545"/>
                </a:lnTo>
                <a:lnTo>
                  <a:pt x="156515" y="116734"/>
                </a:lnTo>
                <a:lnTo>
                  <a:pt x="154349" y="119654"/>
                </a:lnTo>
                <a:lnTo>
                  <a:pt x="152112" y="122395"/>
                </a:lnTo>
                <a:lnTo>
                  <a:pt x="149826" y="125015"/>
                </a:lnTo>
                <a:lnTo>
                  <a:pt x="147509" y="127556"/>
                </a:lnTo>
                <a:lnTo>
                  <a:pt x="140701" y="134613"/>
                </a:lnTo>
                <a:lnTo>
                  <a:pt x="136663" y="138717"/>
                </a:lnTo>
                <a:lnTo>
                  <a:pt x="132383" y="142247"/>
                </a:lnTo>
                <a:lnTo>
                  <a:pt x="127943" y="145394"/>
                </a:lnTo>
                <a:lnTo>
                  <a:pt x="123395" y="148285"/>
                </a:lnTo>
                <a:lnTo>
                  <a:pt x="119570" y="150213"/>
                </a:lnTo>
                <a:lnTo>
                  <a:pt x="116226" y="151499"/>
                </a:lnTo>
                <a:lnTo>
                  <a:pt x="113202" y="152356"/>
                </a:lnTo>
                <a:lnTo>
                  <a:pt x="109599" y="153721"/>
                </a:lnTo>
                <a:lnTo>
                  <a:pt x="105610" y="155424"/>
                </a:lnTo>
                <a:lnTo>
                  <a:pt x="101363" y="157354"/>
                </a:lnTo>
                <a:lnTo>
                  <a:pt x="97738" y="158640"/>
                </a:lnTo>
                <a:lnTo>
                  <a:pt x="94527" y="159497"/>
                </a:lnTo>
                <a:lnTo>
                  <a:pt x="91592" y="160070"/>
                </a:lnTo>
                <a:lnTo>
                  <a:pt x="84874" y="160451"/>
                </a:lnTo>
                <a:lnTo>
                  <a:pt x="42862" y="1612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6" name="SMARTInkAnnotation169"/>
          <p:cNvSpPr/>
          <p:nvPr/>
        </p:nvSpPr>
        <p:spPr>
          <a:xfrm>
            <a:off x="4400550" y="3779043"/>
            <a:ext cx="135732" cy="64295"/>
          </a:xfrm>
          <a:custGeom>
            <a:avLst/>
            <a:gdLst/>
            <a:ahLst/>
            <a:cxnLst/>
            <a:rect l="0" t="0" r="0" b="0"/>
            <a:pathLst>
              <a:path w="135732" h="64295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849" y="6151"/>
                </a:lnTo>
                <a:lnTo>
                  <a:pt x="7741" y="7276"/>
                </a:lnTo>
                <a:lnTo>
                  <a:pt x="9130" y="8819"/>
                </a:lnTo>
                <a:lnTo>
                  <a:pt x="10849" y="10642"/>
                </a:lnTo>
                <a:lnTo>
                  <a:pt x="11201" y="12651"/>
                </a:lnTo>
                <a:lnTo>
                  <a:pt x="10643" y="14785"/>
                </a:lnTo>
                <a:lnTo>
                  <a:pt x="9476" y="17000"/>
                </a:lnTo>
                <a:lnTo>
                  <a:pt x="8699" y="19271"/>
                </a:lnTo>
                <a:lnTo>
                  <a:pt x="8180" y="21579"/>
                </a:lnTo>
                <a:lnTo>
                  <a:pt x="7349" y="27193"/>
                </a:lnTo>
                <a:lnTo>
                  <a:pt x="7280" y="28447"/>
                </a:lnTo>
                <a:lnTo>
                  <a:pt x="7204" y="31958"/>
                </a:lnTo>
                <a:lnTo>
                  <a:pt x="7161" y="38397"/>
                </a:lnTo>
                <a:lnTo>
                  <a:pt x="6362" y="40680"/>
                </a:lnTo>
                <a:lnTo>
                  <a:pt x="5034" y="42995"/>
                </a:lnTo>
                <a:lnTo>
                  <a:pt x="994" y="48622"/>
                </a:lnTo>
                <a:lnTo>
                  <a:pt x="663" y="49877"/>
                </a:lnTo>
                <a:lnTo>
                  <a:pt x="442" y="51508"/>
                </a:lnTo>
                <a:lnTo>
                  <a:pt x="25" y="56820"/>
                </a:lnTo>
                <a:lnTo>
                  <a:pt x="1" y="63991"/>
                </a:lnTo>
                <a:lnTo>
                  <a:pt x="3792" y="64204"/>
                </a:lnTo>
                <a:lnTo>
                  <a:pt x="7275" y="64276"/>
                </a:lnTo>
                <a:lnTo>
                  <a:pt x="41901" y="64294"/>
                </a:lnTo>
                <a:lnTo>
                  <a:pt x="45396" y="63500"/>
                </a:lnTo>
                <a:lnTo>
                  <a:pt x="48520" y="62177"/>
                </a:lnTo>
                <a:lnTo>
                  <a:pt x="51397" y="60502"/>
                </a:lnTo>
                <a:lnTo>
                  <a:pt x="54108" y="59384"/>
                </a:lnTo>
                <a:lnTo>
                  <a:pt x="56710" y="58640"/>
                </a:lnTo>
                <a:lnTo>
                  <a:pt x="59237" y="58143"/>
                </a:lnTo>
                <a:lnTo>
                  <a:pt x="62510" y="57812"/>
                </a:lnTo>
                <a:lnTo>
                  <a:pt x="66280" y="57592"/>
                </a:lnTo>
                <a:lnTo>
                  <a:pt x="70380" y="57444"/>
                </a:lnTo>
                <a:lnTo>
                  <a:pt x="135731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7" name="SMARTInkAnnotation170"/>
          <p:cNvSpPr/>
          <p:nvPr/>
        </p:nvSpPr>
        <p:spPr>
          <a:xfrm>
            <a:off x="4479131" y="3764756"/>
            <a:ext cx="50007" cy="200026"/>
          </a:xfrm>
          <a:custGeom>
            <a:avLst/>
            <a:gdLst/>
            <a:ahLst/>
            <a:cxnLst/>
            <a:rect l="0" t="0" r="0" b="0"/>
            <a:pathLst>
              <a:path w="50007" h="200026">
                <a:moveTo>
                  <a:pt x="50006" y="0"/>
                </a:moveTo>
                <a:lnTo>
                  <a:pt x="40814" y="0"/>
                </a:lnTo>
                <a:lnTo>
                  <a:pt x="41497" y="0"/>
                </a:lnTo>
                <a:lnTo>
                  <a:pt x="36591" y="0"/>
                </a:lnTo>
                <a:lnTo>
                  <a:pt x="36301" y="794"/>
                </a:lnTo>
                <a:lnTo>
                  <a:pt x="35795" y="6151"/>
                </a:lnTo>
                <a:lnTo>
                  <a:pt x="34976" y="8069"/>
                </a:lnTo>
                <a:lnTo>
                  <a:pt x="31949" y="14435"/>
                </a:lnTo>
                <a:lnTo>
                  <a:pt x="30824" y="18354"/>
                </a:lnTo>
                <a:lnTo>
                  <a:pt x="30075" y="22555"/>
                </a:lnTo>
                <a:lnTo>
                  <a:pt x="29575" y="26943"/>
                </a:lnTo>
                <a:lnTo>
                  <a:pt x="28447" y="30662"/>
                </a:lnTo>
                <a:lnTo>
                  <a:pt x="26903" y="33935"/>
                </a:lnTo>
                <a:lnTo>
                  <a:pt x="25079" y="36911"/>
                </a:lnTo>
                <a:lnTo>
                  <a:pt x="23863" y="41276"/>
                </a:lnTo>
                <a:lnTo>
                  <a:pt x="23052" y="46567"/>
                </a:lnTo>
                <a:lnTo>
                  <a:pt x="22512" y="52476"/>
                </a:lnTo>
                <a:lnTo>
                  <a:pt x="22152" y="58003"/>
                </a:lnTo>
                <a:lnTo>
                  <a:pt x="21751" y="68377"/>
                </a:lnTo>
                <a:lnTo>
                  <a:pt x="21526" y="86935"/>
                </a:lnTo>
                <a:lnTo>
                  <a:pt x="20701" y="92881"/>
                </a:lnTo>
                <a:lnTo>
                  <a:pt x="19356" y="98434"/>
                </a:lnTo>
                <a:lnTo>
                  <a:pt x="17667" y="103722"/>
                </a:lnTo>
                <a:lnTo>
                  <a:pt x="16540" y="109629"/>
                </a:lnTo>
                <a:lnTo>
                  <a:pt x="15789" y="115949"/>
                </a:lnTo>
                <a:lnTo>
                  <a:pt x="15289" y="122543"/>
                </a:lnTo>
                <a:lnTo>
                  <a:pt x="14161" y="128526"/>
                </a:lnTo>
                <a:lnTo>
                  <a:pt x="12616" y="134103"/>
                </a:lnTo>
                <a:lnTo>
                  <a:pt x="10792" y="139408"/>
                </a:lnTo>
                <a:lnTo>
                  <a:pt x="9576" y="144532"/>
                </a:lnTo>
                <a:lnTo>
                  <a:pt x="8765" y="149536"/>
                </a:lnTo>
                <a:lnTo>
                  <a:pt x="8224" y="154460"/>
                </a:lnTo>
                <a:lnTo>
                  <a:pt x="7864" y="159329"/>
                </a:lnTo>
                <a:lnTo>
                  <a:pt x="7624" y="164163"/>
                </a:lnTo>
                <a:lnTo>
                  <a:pt x="7357" y="173768"/>
                </a:lnTo>
                <a:lnTo>
                  <a:pt x="7239" y="183328"/>
                </a:lnTo>
                <a:lnTo>
                  <a:pt x="6413" y="187306"/>
                </a:lnTo>
                <a:lnTo>
                  <a:pt x="5069" y="190752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8" name="SMARTInkAnnotation171"/>
          <p:cNvSpPr/>
          <p:nvPr/>
        </p:nvSpPr>
        <p:spPr>
          <a:xfrm>
            <a:off x="50014" y="3750469"/>
            <a:ext cx="128580" cy="21432"/>
          </a:xfrm>
          <a:custGeom>
            <a:avLst/>
            <a:gdLst/>
            <a:ahLst/>
            <a:cxnLst/>
            <a:rect l="0" t="0" r="0" b="0"/>
            <a:pathLst>
              <a:path w="128580" h="21432">
                <a:moveTo>
                  <a:pt x="14279" y="7143"/>
                </a:moveTo>
                <a:lnTo>
                  <a:pt x="7430" y="293"/>
                </a:lnTo>
                <a:lnTo>
                  <a:pt x="3430" y="86"/>
                </a:lnTo>
                <a:lnTo>
                  <a:pt x="18" y="0"/>
                </a:lnTo>
                <a:lnTo>
                  <a:pt x="0" y="3792"/>
                </a:lnTo>
                <a:lnTo>
                  <a:pt x="791" y="4909"/>
                </a:lnTo>
                <a:lnTo>
                  <a:pt x="2112" y="5654"/>
                </a:lnTo>
                <a:lnTo>
                  <a:pt x="6143" y="6849"/>
                </a:lnTo>
                <a:lnTo>
                  <a:pt x="8061" y="6947"/>
                </a:lnTo>
                <a:lnTo>
                  <a:pt x="14426" y="7056"/>
                </a:lnTo>
                <a:lnTo>
                  <a:pt x="17552" y="7879"/>
                </a:lnTo>
                <a:lnTo>
                  <a:pt x="20430" y="9221"/>
                </a:lnTo>
                <a:lnTo>
                  <a:pt x="23142" y="10910"/>
                </a:lnTo>
                <a:lnTo>
                  <a:pt x="25744" y="12036"/>
                </a:lnTo>
                <a:lnTo>
                  <a:pt x="28273" y="12786"/>
                </a:lnTo>
                <a:lnTo>
                  <a:pt x="30752" y="13286"/>
                </a:lnTo>
                <a:lnTo>
                  <a:pt x="33992" y="13620"/>
                </a:lnTo>
                <a:lnTo>
                  <a:pt x="37740" y="13842"/>
                </a:lnTo>
                <a:lnTo>
                  <a:pt x="41826" y="13990"/>
                </a:lnTo>
                <a:lnTo>
                  <a:pt x="45344" y="14883"/>
                </a:lnTo>
                <a:lnTo>
                  <a:pt x="48483" y="16272"/>
                </a:lnTo>
                <a:lnTo>
                  <a:pt x="51369" y="17992"/>
                </a:lnTo>
                <a:lnTo>
                  <a:pt x="54881" y="19138"/>
                </a:lnTo>
                <a:lnTo>
                  <a:pt x="58809" y="19902"/>
                </a:lnTo>
                <a:lnTo>
                  <a:pt x="63016" y="20412"/>
                </a:lnTo>
                <a:lnTo>
                  <a:pt x="66614" y="20751"/>
                </a:lnTo>
                <a:lnTo>
                  <a:pt x="69807" y="20978"/>
                </a:lnTo>
                <a:lnTo>
                  <a:pt x="72729" y="21129"/>
                </a:lnTo>
                <a:lnTo>
                  <a:pt x="80209" y="21296"/>
                </a:lnTo>
                <a:lnTo>
                  <a:pt x="128579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9" name="SMARTInkAnnotation172"/>
          <p:cNvSpPr/>
          <p:nvPr/>
        </p:nvSpPr>
        <p:spPr>
          <a:xfrm>
            <a:off x="271462" y="3636171"/>
            <a:ext cx="125471" cy="171030"/>
          </a:xfrm>
          <a:custGeom>
            <a:avLst/>
            <a:gdLst/>
            <a:ahLst/>
            <a:cxnLst/>
            <a:rect l="0" t="0" r="0" b="0"/>
            <a:pathLst>
              <a:path w="125471" h="171030">
                <a:moveTo>
                  <a:pt x="0" y="14285"/>
                </a:moveTo>
                <a:lnTo>
                  <a:pt x="9943" y="4342"/>
                </a:lnTo>
                <a:lnTo>
                  <a:pt x="12185" y="2894"/>
                </a:lnTo>
                <a:lnTo>
                  <a:pt x="14473" y="1928"/>
                </a:lnTo>
                <a:lnTo>
                  <a:pt x="16793" y="1285"/>
                </a:lnTo>
                <a:lnTo>
                  <a:pt x="19133" y="856"/>
                </a:lnTo>
                <a:lnTo>
                  <a:pt x="21486" y="570"/>
                </a:lnTo>
                <a:lnTo>
                  <a:pt x="23849" y="379"/>
                </a:lnTo>
                <a:lnTo>
                  <a:pt x="27012" y="251"/>
                </a:lnTo>
                <a:lnTo>
                  <a:pt x="38254" y="72"/>
                </a:lnTo>
                <a:lnTo>
                  <a:pt x="69388" y="0"/>
                </a:lnTo>
                <a:lnTo>
                  <a:pt x="73246" y="793"/>
                </a:lnTo>
                <a:lnTo>
                  <a:pt x="76612" y="2115"/>
                </a:lnTo>
                <a:lnTo>
                  <a:pt x="79650" y="3791"/>
                </a:lnTo>
                <a:lnTo>
                  <a:pt x="82469" y="4908"/>
                </a:lnTo>
                <a:lnTo>
                  <a:pt x="85142" y="5652"/>
                </a:lnTo>
                <a:lnTo>
                  <a:pt x="87717" y="6148"/>
                </a:lnTo>
                <a:lnTo>
                  <a:pt x="89434" y="7273"/>
                </a:lnTo>
                <a:lnTo>
                  <a:pt x="90579" y="8817"/>
                </a:lnTo>
                <a:lnTo>
                  <a:pt x="91342" y="10639"/>
                </a:lnTo>
                <a:lnTo>
                  <a:pt x="92645" y="11854"/>
                </a:lnTo>
                <a:lnTo>
                  <a:pt x="94307" y="12665"/>
                </a:lnTo>
                <a:lnTo>
                  <a:pt x="96209" y="13205"/>
                </a:lnTo>
                <a:lnTo>
                  <a:pt x="97477" y="15153"/>
                </a:lnTo>
                <a:lnTo>
                  <a:pt x="98322" y="18038"/>
                </a:lnTo>
                <a:lnTo>
                  <a:pt x="98886" y="21549"/>
                </a:lnTo>
                <a:lnTo>
                  <a:pt x="98467" y="24685"/>
                </a:lnTo>
                <a:lnTo>
                  <a:pt x="97395" y="27568"/>
                </a:lnTo>
                <a:lnTo>
                  <a:pt x="94087" y="32889"/>
                </a:lnTo>
                <a:lnTo>
                  <a:pt x="92093" y="35418"/>
                </a:lnTo>
                <a:lnTo>
                  <a:pt x="89971" y="37899"/>
                </a:lnTo>
                <a:lnTo>
                  <a:pt x="87762" y="40346"/>
                </a:lnTo>
                <a:lnTo>
                  <a:pt x="83191" y="45182"/>
                </a:lnTo>
                <a:lnTo>
                  <a:pt x="80067" y="47583"/>
                </a:lnTo>
                <a:lnTo>
                  <a:pt x="76397" y="49978"/>
                </a:lnTo>
                <a:lnTo>
                  <a:pt x="72362" y="52368"/>
                </a:lnTo>
                <a:lnTo>
                  <a:pt x="68879" y="54754"/>
                </a:lnTo>
                <a:lnTo>
                  <a:pt x="65763" y="57139"/>
                </a:lnTo>
                <a:lnTo>
                  <a:pt x="62892" y="59523"/>
                </a:lnTo>
                <a:lnTo>
                  <a:pt x="60184" y="61907"/>
                </a:lnTo>
                <a:lnTo>
                  <a:pt x="55059" y="66671"/>
                </a:lnTo>
                <a:lnTo>
                  <a:pt x="51787" y="69052"/>
                </a:lnTo>
                <a:lnTo>
                  <a:pt x="48019" y="71434"/>
                </a:lnTo>
                <a:lnTo>
                  <a:pt x="43919" y="73816"/>
                </a:lnTo>
                <a:lnTo>
                  <a:pt x="40392" y="75403"/>
                </a:lnTo>
                <a:lnTo>
                  <a:pt x="37247" y="76462"/>
                </a:lnTo>
                <a:lnTo>
                  <a:pt x="34356" y="77167"/>
                </a:lnTo>
                <a:lnTo>
                  <a:pt x="31635" y="78432"/>
                </a:lnTo>
                <a:lnTo>
                  <a:pt x="29028" y="80068"/>
                </a:lnTo>
                <a:lnTo>
                  <a:pt x="26496" y="81953"/>
                </a:lnTo>
                <a:lnTo>
                  <a:pt x="24014" y="83210"/>
                </a:lnTo>
                <a:lnTo>
                  <a:pt x="21565" y="84047"/>
                </a:lnTo>
                <a:lnTo>
                  <a:pt x="19139" y="84605"/>
                </a:lnTo>
                <a:lnTo>
                  <a:pt x="16728" y="84978"/>
                </a:lnTo>
                <a:lnTo>
                  <a:pt x="14327" y="85226"/>
                </a:lnTo>
                <a:lnTo>
                  <a:pt x="7564" y="85694"/>
                </a:lnTo>
                <a:lnTo>
                  <a:pt x="11061" y="81922"/>
                </a:lnTo>
                <a:lnTo>
                  <a:pt x="12930" y="80807"/>
                </a:lnTo>
                <a:lnTo>
                  <a:pt x="14970" y="80064"/>
                </a:lnTo>
                <a:lnTo>
                  <a:pt x="17124" y="79569"/>
                </a:lnTo>
                <a:lnTo>
                  <a:pt x="19353" y="79239"/>
                </a:lnTo>
                <a:lnTo>
                  <a:pt x="21634" y="79019"/>
                </a:lnTo>
                <a:lnTo>
                  <a:pt x="23947" y="78872"/>
                </a:lnTo>
                <a:lnTo>
                  <a:pt x="28635" y="78709"/>
                </a:lnTo>
                <a:lnTo>
                  <a:pt x="30996" y="78666"/>
                </a:lnTo>
                <a:lnTo>
                  <a:pt x="34158" y="77843"/>
                </a:lnTo>
                <a:lnTo>
                  <a:pt x="37853" y="76500"/>
                </a:lnTo>
                <a:lnTo>
                  <a:pt x="41904" y="74812"/>
                </a:lnTo>
                <a:lnTo>
                  <a:pt x="45399" y="73687"/>
                </a:lnTo>
                <a:lnTo>
                  <a:pt x="48522" y="72936"/>
                </a:lnTo>
                <a:lnTo>
                  <a:pt x="51398" y="72435"/>
                </a:lnTo>
                <a:lnTo>
                  <a:pt x="54903" y="72102"/>
                </a:lnTo>
                <a:lnTo>
                  <a:pt x="58827" y="71879"/>
                </a:lnTo>
                <a:lnTo>
                  <a:pt x="66627" y="71633"/>
                </a:lnTo>
                <a:lnTo>
                  <a:pt x="72739" y="71523"/>
                </a:lnTo>
                <a:lnTo>
                  <a:pt x="76274" y="72287"/>
                </a:lnTo>
                <a:lnTo>
                  <a:pt x="80218" y="73590"/>
                </a:lnTo>
                <a:lnTo>
                  <a:pt x="84435" y="75253"/>
                </a:lnTo>
                <a:lnTo>
                  <a:pt x="88834" y="76362"/>
                </a:lnTo>
                <a:lnTo>
                  <a:pt x="93354" y="77101"/>
                </a:lnTo>
                <a:lnTo>
                  <a:pt x="97955" y="77594"/>
                </a:lnTo>
                <a:lnTo>
                  <a:pt x="101816" y="77922"/>
                </a:lnTo>
                <a:lnTo>
                  <a:pt x="105183" y="78141"/>
                </a:lnTo>
                <a:lnTo>
                  <a:pt x="108222" y="78286"/>
                </a:lnTo>
                <a:lnTo>
                  <a:pt x="111042" y="79178"/>
                </a:lnTo>
                <a:lnTo>
                  <a:pt x="113716" y="80566"/>
                </a:lnTo>
                <a:lnTo>
                  <a:pt x="116292" y="82284"/>
                </a:lnTo>
                <a:lnTo>
                  <a:pt x="118009" y="84224"/>
                </a:lnTo>
                <a:lnTo>
                  <a:pt x="119154" y="86311"/>
                </a:lnTo>
                <a:lnTo>
                  <a:pt x="120426" y="90746"/>
                </a:lnTo>
                <a:lnTo>
                  <a:pt x="120992" y="95364"/>
                </a:lnTo>
                <a:lnTo>
                  <a:pt x="121936" y="97706"/>
                </a:lnTo>
                <a:lnTo>
                  <a:pt x="125102" y="102425"/>
                </a:lnTo>
                <a:lnTo>
                  <a:pt x="125470" y="104795"/>
                </a:lnTo>
                <a:lnTo>
                  <a:pt x="124922" y="107169"/>
                </a:lnTo>
                <a:lnTo>
                  <a:pt x="123763" y="109545"/>
                </a:lnTo>
                <a:lnTo>
                  <a:pt x="122196" y="111129"/>
                </a:lnTo>
                <a:lnTo>
                  <a:pt x="120358" y="112185"/>
                </a:lnTo>
                <a:lnTo>
                  <a:pt x="118338" y="112889"/>
                </a:lnTo>
                <a:lnTo>
                  <a:pt x="116992" y="114946"/>
                </a:lnTo>
                <a:lnTo>
                  <a:pt x="116095" y="117905"/>
                </a:lnTo>
                <a:lnTo>
                  <a:pt x="115497" y="121465"/>
                </a:lnTo>
                <a:lnTo>
                  <a:pt x="113510" y="124632"/>
                </a:lnTo>
                <a:lnTo>
                  <a:pt x="110599" y="127537"/>
                </a:lnTo>
                <a:lnTo>
                  <a:pt x="107070" y="130268"/>
                </a:lnTo>
                <a:lnTo>
                  <a:pt x="103924" y="132882"/>
                </a:lnTo>
                <a:lnTo>
                  <a:pt x="101032" y="135418"/>
                </a:lnTo>
                <a:lnTo>
                  <a:pt x="98311" y="137903"/>
                </a:lnTo>
                <a:lnTo>
                  <a:pt x="94910" y="140353"/>
                </a:lnTo>
                <a:lnTo>
                  <a:pt x="91054" y="142780"/>
                </a:lnTo>
                <a:lnTo>
                  <a:pt x="86897" y="145192"/>
                </a:lnTo>
                <a:lnTo>
                  <a:pt x="78044" y="149989"/>
                </a:lnTo>
                <a:lnTo>
                  <a:pt x="59425" y="159536"/>
                </a:lnTo>
                <a:lnTo>
                  <a:pt x="55492" y="161918"/>
                </a:lnTo>
                <a:lnTo>
                  <a:pt x="52076" y="164301"/>
                </a:lnTo>
                <a:lnTo>
                  <a:pt x="49005" y="166683"/>
                </a:lnTo>
                <a:lnTo>
                  <a:pt x="46164" y="168271"/>
                </a:lnTo>
                <a:lnTo>
                  <a:pt x="43476" y="169330"/>
                </a:lnTo>
                <a:lnTo>
                  <a:pt x="40890" y="170036"/>
                </a:lnTo>
                <a:lnTo>
                  <a:pt x="36785" y="170506"/>
                </a:lnTo>
                <a:lnTo>
                  <a:pt x="31667" y="170820"/>
                </a:lnTo>
                <a:lnTo>
                  <a:pt x="25874" y="171029"/>
                </a:lnTo>
                <a:lnTo>
                  <a:pt x="21218" y="170374"/>
                </a:lnTo>
                <a:lnTo>
                  <a:pt x="17320" y="169144"/>
                </a:lnTo>
                <a:lnTo>
                  <a:pt x="13928" y="167531"/>
                </a:lnTo>
                <a:lnTo>
                  <a:pt x="12460" y="166455"/>
                </a:lnTo>
                <a:lnTo>
                  <a:pt x="12276" y="165738"/>
                </a:lnTo>
                <a:lnTo>
                  <a:pt x="14288" y="1643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0" name="SMARTInkAnnotation173"/>
          <p:cNvSpPr/>
          <p:nvPr/>
        </p:nvSpPr>
        <p:spPr>
          <a:xfrm>
            <a:off x="435768" y="3624986"/>
            <a:ext cx="171451" cy="161191"/>
          </a:xfrm>
          <a:custGeom>
            <a:avLst/>
            <a:gdLst/>
            <a:ahLst/>
            <a:cxnLst/>
            <a:rect l="0" t="0" r="0" b="0"/>
            <a:pathLst>
              <a:path w="171451" h="161191">
                <a:moveTo>
                  <a:pt x="0" y="39757"/>
                </a:moveTo>
                <a:lnTo>
                  <a:pt x="0" y="33606"/>
                </a:lnTo>
                <a:lnTo>
                  <a:pt x="794" y="33275"/>
                </a:lnTo>
                <a:lnTo>
                  <a:pt x="3793" y="32908"/>
                </a:lnTo>
                <a:lnTo>
                  <a:pt x="5703" y="32016"/>
                </a:lnTo>
                <a:lnTo>
                  <a:pt x="9943" y="28908"/>
                </a:lnTo>
                <a:lnTo>
                  <a:pt x="12185" y="27762"/>
                </a:lnTo>
                <a:lnTo>
                  <a:pt x="16793" y="26489"/>
                </a:lnTo>
                <a:lnTo>
                  <a:pt x="21486" y="23806"/>
                </a:lnTo>
                <a:lnTo>
                  <a:pt x="23850" y="21979"/>
                </a:lnTo>
                <a:lnTo>
                  <a:pt x="27012" y="20762"/>
                </a:lnTo>
                <a:lnTo>
                  <a:pt x="30708" y="19950"/>
                </a:lnTo>
                <a:lnTo>
                  <a:pt x="34760" y="19408"/>
                </a:lnTo>
                <a:lnTo>
                  <a:pt x="39048" y="18254"/>
                </a:lnTo>
                <a:lnTo>
                  <a:pt x="43495" y="16690"/>
                </a:lnTo>
                <a:lnTo>
                  <a:pt x="48047" y="14854"/>
                </a:lnTo>
                <a:lnTo>
                  <a:pt x="51875" y="12836"/>
                </a:lnTo>
                <a:lnTo>
                  <a:pt x="55221" y="10697"/>
                </a:lnTo>
                <a:lnTo>
                  <a:pt x="58245" y="8478"/>
                </a:lnTo>
                <a:lnTo>
                  <a:pt x="61849" y="6998"/>
                </a:lnTo>
                <a:lnTo>
                  <a:pt x="65839" y="6012"/>
                </a:lnTo>
                <a:lnTo>
                  <a:pt x="70087" y="5354"/>
                </a:lnTo>
                <a:lnTo>
                  <a:pt x="74506" y="4916"/>
                </a:lnTo>
                <a:lnTo>
                  <a:pt x="79039" y="4623"/>
                </a:lnTo>
                <a:lnTo>
                  <a:pt x="83649" y="4428"/>
                </a:lnTo>
                <a:lnTo>
                  <a:pt x="87516" y="3505"/>
                </a:lnTo>
                <a:lnTo>
                  <a:pt x="90888" y="2095"/>
                </a:lnTo>
                <a:lnTo>
                  <a:pt x="93930" y="362"/>
                </a:lnTo>
                <a:lnTo>
                  <a:pt x="97545" y="0"/>
                </a:lnTo>
                <a:lnTo>
                  <a:pt x="101543" y="552"/>
                </a:lnTo>
                <a:lnTo>
                  <a:pt x="105795" y="1714"/>
                </a:lnTo>
                <a:lnTo>
                  <a:pt x="109424" y="2489"/>
                </a:lnTo>
                <a:lnTo>
                  <a:pt x="112637" y="3006"/>
                </a:lnTo>
                <a:lnTo>
                  <a:pt x="115573" y="3350"/>
                </a:lnTo>
                <a:lnTo>
                  <a:pt x="119117" y="3579"/>
                </a:lnTo>
                <a:lnTo>
                  <a:pt x="123068" y="3732"/>
                </a:lnTo>
                <a:lnTo>
                  <a:pt x="127289" y="3834"/>
                </a:lnTo>
                <a:lnTo>
                  <a:pt x="130897" y="4696"/>
                </a:lnTo>
                <a:lnTo>
                  <a:pt x="134096" y="6064"/>
                </a:lnTo>
                <a:lnTo>
                  <a:pt x="137022" y="7770"/>
                </a:lnTo>
                <a:lnTo>
                  <a:pt x="139767" y="9701"/>
                </a:lnTo>
                <a:lnTo>
                  <a:pt x="144933" y="13964"/>
                </a:lnTo>
                <a:lnTo>
                  <a:pt x="146629" y="16211"/>
                </a:lnTo>
                <a:lnTo>
                  <a:pt x="148512" y="20826"/>
                </a:lnTo>
                <a:lnTo>
                  <a:pt x="148221" y="23168"/>
                </a:lnTo>
                <a:lnTo>
                  <a:pt x="147233" y="25522"/>
                </a:lnTo>
                <a:lnTo>
                  <a:pt x="145780" y="27886"/>
                </a:lnTo>
                <a:lnTo>
                  <a:pt x="144812" y="31049"/>
                </a:lnTo>
                <a:lnTo>
                  <a:pt x="144166" y="34746"/>
                </a:lnTo>
                <a:lnTo>
                  <a:pt x="143736" y="38798"/>
                </a:lnTo>
                <a:lnTo>
                  <a:pt x="142655" y="43086"/>
                </a:lnTo>
                <a:lnTo>
                  <a:pt x="141141" y="47533"/>
                </a:lnTo>
                <a:lnTo>
                  <a:pt x="139338" y="52085"/>
                </a:lnTo>
                <a:lnTo>
                  <a:pt x="136548" y="56707"/>
                </a:lnTo>
                <a:lnTo>
                  <a:pt x="133101" y="61376"/>
                </a:lnTo>
                <a:lnTo>
                  <a:pt x="129215" y="66076"/>
                </a:lnTo>
                <a:lnTo>
                  <a:pt x="125037" y="70796"/>
                </a:lnTo>
                <a:lnTo>
                  <a:pt x="116162" y="80275"/>
                </a:lnTo>
                <a:lnTo>
                  <a:pt x="102240" y="94537"/>
                </a:lnTo>
                <a:lnTo>
                  <a:pt x="98323" y="99296"/>
                </a:lnTo>
                <a:lnTo>
                  <a:pt x="94917" y="104056"/>
                </a:lnTo>
                <a:lnTo>
                  <a:pt x="91853" y="108817"/>
                </a:lnTo>
                <a:lnTo>
                  <a:pt x="88223" y="113578"/>
                </a:lnTo>
                <a:lnTo>
                  <a:pt x="84216" y="118340"/>
                </a:lnTo>
                <a:lnTo>
                  <a:pt x="76323" y="127071"/>
                </a:lnTo>
                <a:lnTo>
                  <a:pt x="70169" y="133596"/>
                </a:lnTo>
                <a:lnTo>
                  <a:pt x="57297" y="146728"/>
                </a:lnTo>
                <a:lnTo>
                  <a:pt x="54867" y="149172"/>
                </a:lnTo>
                <a:lnTo>
                  <a:pt x="53247" y="151593"/>
                </a:lnTo>
                <a:lnTo>
                  <a:pt x="51447" y="156402"/>
                </a:lnTo>
                <a:lnTo>
                  <a:pt x="50433" y="159779"/>
                </a:lnTo>
                <a:lnTo>
                  <a:pt x="51878" y="160253"/>
                </a:lnTo>
                <a:lnTo>
                  <a:pt x="54429" y="160569"/>
                </a:lnTo>
                <a:lnTo>
                  <a:pt x="57718" y="160780"/>
                </a:lnTo>
                <a:lnTo>
                  <a:pt x="63488" y="161014"/>
                </a:lnTo>
                <a:lnTo>
                  <a:pt x="71199" y="161146"/>
                </a:lnTo>
                <a:lnTo>
                  <a:pt x="84708" y="161190"/>
                </a:lnTo>
                <a:lnTo>
                  <a:pt x="88222" y="160400"/>
                </a:lnTo>
                <a:lnTo>
                  <a:pt x="91359" y="159080"/>
                </a:lnTo>
                <a:lnTo>
                  <a:pt x="94243" y="157405"/>
                </a:lnTo>
                <a:lnTo>
                  <a:pt x="97754" y="156289"/>
                </a:lnTo>
                <a:lnTo>
                  <a:pt x="101682" y="155546"/>
                </a:lnTo>
                <a:lnTo>
                  <a:pt x="105888" y="155049"/>
                </a:lnTo>
                <a:lnTo>
                  <a:pt x="109486" y="153925"/>
                </a:lnTo>
                <a:lnTo>
                  <a:pt x="112678" y="152382"/>
                </a:lnTo>
                <a:lnTo>
                  <a:pt x="115600" y="150559"/>
                </a:lnTo>
                <a:lnTo>
                  <a:pt x="119136" y="148550"/>
                </a:lnTo>
                <a:lnTo>
                  <a:pt x="127297" y="144202"/>
                </a:lnTo>
                <a:lnTo>
                  <a:pt x="130902" y="142724"/>
                </a:lnTo>
                <a:lnTo>
                  <a:pt x="134100" y="141739"/>
                </a:lnTo>
                <a:lnTo>
                  <a:pt x="137025" y="141083"/>
                </a:lnTo>
                <a:lnTo>
                  <a:pt x="140562" y="140645"/>
                </a:lnTo>
                <a:lnTo>
                  <a:pt x="144508" y="140354"/>
                </a:lnTo>
                <a:lnTo>
                  <a:pt x="148726" y="140159"/>
                </a:lnTo>
                <a:lnTo>
                  <a:pt x="152332" y="139236"/>
                </a:lnTo>
                <a:lnTo>
                  <a:pt x="155530" y="137826"/>
                </a:lnTo>
                <a:lnTo>
                  <a:pt x="158456" y="136093"/>
                </a:lnTo>
                <a:lnTo>
                  <a:pt x="161200" y="134937"/>
                </a:lnTo>
                <a:lnTo>
                  <a:pt x="163823" y="134167"/>
                </a:lnTo>
                <a:lnTo>
                  <a:pt x="171450" y="1326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1" name="SMARTInkAnnotation174"/>
          <p:cNvSpPr/>
          <p:nvPr/>
        </p:nvSpPr>
        <p:spPr>
          <a:xfrm>
            <a:off x="698079" y="3572894"/>
            <a:ext cx="123416" cy="177575"/>
          </a:xfrm>
          <a:custGeom>
            <a:avLst/>
            <a:gdLst/>
            <a:ahLst/>
            <a:cxnLst/>
            <a:rect l="0" t="0" r="0" b="0"/>
            <a:pathLst>
              <a:path w="123416" h="177575">
                <a:moveTo>
                  <a:pt x="30583" y="98993"/>
                </a:moveTo>
                <a:lnTo>
                  <a:pt x="30583" y="92842"/>
                </a:lnTo>
                <a:lnTo>
                  <a:pt x="29789" y="92511"/>
                </a:lnTo>
                <a:lnTo>
                  <a:pt x="26791" y="92143"/>
                </a:lnTo>
                <a:lnTo>
                  <a:pt x="23526" y="91857"/>
                </a:lnTo>
                <a:lnTo>
                  <a:pt x="23456" y="86941"/>
                </a:lnTo>
                <a:lnTo>
                  <a:pt x="23439" y="80939"/>
                </a:lnTo>
                <a:lnTo>
                  <a:pt x="22646" y="79814"/>
                </a:lnTo>
                <a:lnTo>
                  <a:pt x="21323" y="79063"/>
                </a:lnTo>
                <a:lnTo>
                  <a:pt x="19647" y="78562"/>
                </a:lnTo>
                <a:lnTo>
                  <a:pt x="18530" y="77435"/>
                </a:lnTo>
                <a:lnTo>
                  <a:pt x="17785" y="75890"/>
                </a:lnTo>
                <a:lnTo>
                  <a:pt x="16957" y="72056"/>
                </a:lnTo>
                <a:lnTo>
                  <a:pt x="16590" y="67707"/>
                </a:lnTo>
                <a:lnTo>
                  <a:pt x="15698" y="65435"/>
                </a:lnTo>
                <a:lnTo>
                  <a:pt x="12590" y="60795"/>
                </a:lnTo>
                <a:lnTo>
                  <a:pt x="10171" y="57513"/>
                </a:lnTo>
                <a:lnTo>
                  <a:pt x="9605" y="54628"/>
                </a:lnTo>
                <a:lnTo>
                  <a:pt x="9454" y="52748"/>
                </a:lnTo>
                <a:lnTo>
                  <a:pt x="7766" y="48319"/>
                </a:lnTo>
                <a:lnTo>
                  <a:pt x="5053" y="42191"/>
                </a:lnTo>
                <a:lnTo>
                  <a:pt x="1656" y="34932"/>
                </a:lnTo>
                <a:lnTo>
                  <a:pt x="186" y="30092"/>
                </a:lnTo>
                <a:lnTo>
                  <a:pt x="0" y="26865"/>
                </a:lnTo>
                <a:lnTo>
                  <a:pt x="669" y="24714"/>
                </a:lnTo>
                <a:lnTo>
                  <a:pt x="1909" y="23280"/>
                </a:lnTo>
                <a:lnTo>
                  <a:pt x="3530" y="22324"/>
                </a:lnTo>
                <a:lnTo>
                  <a:pt x="5404" y="21686"/>
                </a:lnTo>
                <a:lnTo>
                  <a:pt x="7447" y="21262"/>
                </a:lnTo>
                <a:lnTo>
                  <a:pt x="9602" y="20978"/>
                </a:lnTo>
                <a:lnTo>
                  <a:pt x="11834" y="20790"/>
                </a:lnTo>
                <a:lnTo>
                  <a:pt x="14115" y="20664"/>
                </a:lnTo>
                <a:lnTo>
                  <a:pt x="18766" y="20524"/>
                </a:lnTo>
                <a:lnTo>
                  <a:pt x="32972" y="20421"/>
                </a:lnTo>
                <a:lnTo>
                  <a:pt x="35351" y="19625"/>
                </a:lnTo>
                <a:lnTo>
                  <a:pt x="37730" y="18299"/>
                </a:lnTo>
                <a:lnTo>
                  <a:pt x="40110" y="16622"/>
                </a:lnTo>
                <a:lnTo>
                  <a:pt x="42491" y="15504"/>
                </a:lnTo>
                <a:lnTo>
                  <a:pt x="44871" y="14759"/>
                </a:lnTo>
                <a:lnTo>
                  <a:pt x="47252" y="14262"/>
                </a:lnTo>
                <a:lnTo>
                  <a:pt x="50427" y="13931"/>
                </a:lnTo>
                <a:lnTo>
                  <a:pt x="54131" y="13710"/>
                </a:lnTo>
                <a:lnTo>
                  <a:pt x="58188" y="13563"/>
                </a:lnTo>
                <a:lnTo>
                  <a:pt x="61686" y="12671"/>
                </a:lnTo>
                <a:lnTo>
                  <a:pt x="64812" y="11282"/>
                </a:lnTo>
                <a:lnTo>
                  <a:pt x="67690" y="9563"/>
                </a:lnTo>
                <a:lnTo>
                  <a:pt x="71196" y="8417"/>
                </a:lnTo>
                <a:lnTo>
                  <a:pt x="75121" y="7653"/>
                </a:lnTo>
                <a:lnTo>
                  <a:pt x="79325" y="7143"/>
                </a:lnTo>
                <a:lnTo>
                  <a:pt x="82921" y="6804"/>
                </a:lnTo>
                <a:lnTo>
                  <a:pt x="86113" y="6577"/>
                </a:lnTo>
                <a:lnTo>
                  <a:pt x="89034" y="6426"/>
                </a:lnTo>
                <a:lnTo>
                  <a:pt x="91775" y="5532"/>
                </a:lnTo>
                <a:lnTo>
                  <a:pt x="94397" y="4142"/>
                </a:lnTo>
                <a:lnTo>
                  <a:pt x="96938" y="2421"/>
                </a:lnTo>
                <a:lnTo>
                  <a:pt x="99426" y="1274"/>
                </a:lnTo>
                <a:lnTo>
                  <a:pt x="101878" y="510"/>
                </a:lnTo>
                <a:lnTo>
                  <a:pt x="104307" y="0"/>
                </a:lnTo>
                <a:lnTo>
                  <a:pt x="106720" y="454"/>
                </a:lnTo>
                <a:lnTo>
                  <a:pt x="109122" y="1550"/>
                </a:lnTo>
                <a:lnTo>
                  <a:pt x="111517" y="3075"/>
                </a:lnTo>
                <a:lnTo>
                  <a:pt x="113908" y="4092"/>
                </a:lnTo>
                <a:lnTo>
                  <a:pt x="116295" y="4769"/>
                </a:lnTo>
                <a:lnTo>
                  <a:pt x="122038" y="5856"/>
                </a:lnTo>
                <a:lnTo>
                  <a:pt x="122509" y="6739"/>
                </a:lnTo>
                <a:lnTo>
                  <a:pt x="123033" y="9837"/>
                </a:lnTo>
                <a:lnTo>
                  <a:pt x="123266" y="13860"/>
                </a:lnTo>
                <a:lnTo>
                  <a:pt x="123369" y="18294"/>
                </a:lnTo>
                <a:lnTo>
                  <a:pt x="123415" y="22910"/>
                </a:lnTo>
                <a:lnTo>
                  <a:pt x="122633" y="26046"/>
                </a:lnTo>
                <a:lnTo>
                  <a:pt x="121319" y="29724"/>
                </a:lnTo>
                <a:lnTo>
                  <a:pt x="119648" y="33764"/>
                </a:lnTo>
                <a:lnTo>
                  <a:pt x="118535" y="37251"/>
                </a:lnTo>
                <a:lnTo>
                  <a:pt x="117793" y="40369"/>
                </a:lnTo>
                <a:lnTo>
                  <a:pt x="117298" y="43242"/>
                </a:lnTo>
                <a:lnTo>
                  <a:pt x="116968" y="46744"/>
                </a:lnTo>
                <a:lnTo>
                  <a:pt x="116748" y="50667"/>
                </a:lnTo>
                <a:lnTo>
                  <a:pt x="116601" y="54869"/>
                </a:lnTo>
                <a:lnTo>
                  <a:pt x="115710" y="58465"/>
                </a:lnTo>
                <a:lnTo>
                  <a:pt x="114322" y="61656"/>
                </a:lnTo>
                <a:lnTo>
                  <a:pt x="112603" y="64576"/>
                </a:lnTo>
                <a:lnTo>
                  <a:pt x="111456" y="68111"/>
                </a:lnTo>
                <a:lnTo>
                  <a:pt x="110692" y="72055"/>
                </a:lnTo>
                <a:lnTo>
                  <a:pt x="110183" y="76272"/>
                </a:lnTo>
                <a:lnTo>
                  <a:pt x="109050" y="80671"/>
                </a:lnTo>
                <a:lnTo>
                  <a:pt x="107500" y="85191"/>
                </a:lnTo>
                <a:lnTo>
                  <a:pt x="105674" y="89792"/>
                </a:lnTo>
                <a:lnTo>
                  <a:pt x="104456" y="94446"/>
                </a:lnTo>
                <a:lnTo>
                  <a:pt x="103644" y="99137"/>
                </a:lnTo>
                <a:lnTo>
                  <a:pt x="103103" y="103852"/>
                </a:lnTo>
                <a:lnTo>
                  <a:pt x="101948" y="108582"/>
                </a:lnTo>
                <a:lnTo>
                  <a:pt x="100385" y="113323"/>
                </a:lnTo>
                <a:lnTo>
                  <a:pt x="98549" y="118072"/>
                </a:lnTo>
                <a:lnTo>
                  <a:pt x="96531" y="122030"/>
                </a:lnTo>
                <a:lnTo>
                  <a:pt x="94392" y="125464"/>
                </a:lnTo>
                <a:lnTo>
                  <a:pt x="92172" y="128547"/>
                </a:lnTo>
                <a:lnTo>
                  <a:pt x="90693" y="132189"/>
                </a:lnTo>
                <a:lnTo>
                  <a:pt x="89706" y="136205"/>
                </a:lnTo>
                <a:lnTo>
                  <a:pt x="89048" y="140470"/>
                </a:lnTo>
                <a:lnTo>
                  <a:pt x="88610" y="144107"/>
                </a:lnTo>
                <a:lnTo>
                  <a:pt x="88318" y="147325"/>
                </a:lnTo>
                <a:lnTo>
                  <a:pt x="88123" y="150264"/>
                </a:lnTo>
                <a:lnTo>
                  <a:pt x="87906" y="155647"/>
                </a:lnTo>
                <a:lnTo>
                  <a:pt x="87756" y="163074"/>
                </a:lnTo>
                <a:lnTo>
                  <a:pt x="87734" y="173890"/>
                </a:lnTo>
                <a:lnTo>
                  <a:pt x="88527" y="175118"/>
                </a:lnTo>
                <a:lnTo>
                  <a:pt x="89850" y="175936"/>
                </a:lnTo>
                <a:lnTo>
                  <a:pt x="94877" y="1775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2" name="SMARTInkAnnotation175"/>
          <p:cNvSpPr/>
          <p:nvPr/>
        </p:nvSpPr>
        <p:spPr>
          <a:xfrm>
            <a:off x="898681" y="3593315"/>
            <a:ext cx="101320" cy="135627"/>
          </a:xfrm>
          <a:custGeom>
            <a:avLst/>
            <a:gdLst/>
            <a:ahLst/>
            <a:cxnLst/>
            <a:rect l="0" t="0" r="0" b="0"/>
            <a:pathLst>
              <a:path w="101320" h="135627">
                <a:moveTo>
                  <a:pt x="1431" y="21422"/>
                </a:moveTo>
                <a:lnTo>
                  <a:pt x="5223" y="13837"/>
                </a:lnTo>
                <a:lnTo>
                  <a:pt x="7134" y="11603"/>
                </a:lnTo>
                <a:lnTo>
                  <a:pt x="9202" y="10114"/>
                </a:lnTo>
                <a:lnTo>
                  <a:pt x="11374" y="9120"/>
                </a:lnTo>
                <a:lnTo>
                  <a:pt x="13616" y="7665"/>
                </a:lnTo>
                <a:lnTo>
                  <a:pt x="15904" y="5900"/>
                </a:lnTo>
                <a:lnTo>
                  <a:pt x="18224" y="3931"/>
                </a:lnTo>
                <a:lnTo>
                  <a:pt x="20564" y="2617"/>
                </a:lnTo>
                <a:lnTo>
                  <a:pt x="22917" y="1742"/>
                </a:lnTo>
                <a:lnTo>
                  <a:pt x="25280" y="1158"/>
                </a:lnTo>
                <a:lnTo>
                  <a:pt x="28443" y="769"/>
                </a:lnTo>
                <a:lnTo>
                  <a:pt x="32139" y="510"/>
                </a:lnTo>
                <a:lnTo>
                  <a:pt x="39685" y="221"/>
                </a:lnTo>
                <a:lnTo>
                  <a:pt x="45685" y="93"/>
                </a:lnTo>
                <a:lnTo>
                  <a:pt x="63234" y="0"/>
                </a:lnTo>
                <a:lnTo>
                  <a:pt x="65652" y="791"/>
                </a:lnTo>
                <a:lnTo>
                  <a:pt x="68851" y="2112"/>
                </a:lnTo>
                <a:lnTo>
                  <a:pt x="77807" y="6142"/>
                </a:lnTo>
                <a:lnTo>
                  <a:pt x="79336" y="7267"/>
                </a:lnTo>
                <a:lnTo>
                  <a:pt x="81149" y="8810"/>
                </a:lnTo>
                <a:lnTo>
                  <a:pt x="83151" y="10633"/>
                </a:lnTo>
                <a:lnTo>
                  <a:pt x="84486" y="12642"/>
                </a:lnTo>
                <a:lnTo>
                  <a:pt x="85376" y="14775"/>
                </a:lnTo>
                <a:lnTo>
                  <a:pt x="85970" y="16990"/>
                </a:lnTo>
                <a:lnTo>
                  <a:pt x="85571" y="19262"/>
                </a:lnTo>
                <a:lnTo>
                  <a:pt x="84512" y="21569"/>
                </a:lnTo>
                <a:lnTo>
                  <a:pt x="83012" y="23901"/>
                </a:lnTo>
                <a:lnTo>
                  <a:pt x="82012" y="26250"/>
                </a:lnTo>
                <a:lnTo>
                  <a:pt x="81345" y="28610"/>
                </a:lnTo>
                <a:lnTo>
                  <a:pt x="80901" y="30976"/>
                </a:lnTo>
                <a:lnTo>
                  <a:pt x="79017" y="33348"/>
                </a:lnTo>
                <a:lnTo>
                  <a:pt x="76174" y="35723"/>
                </a:lnTo>
                <a:lnTo>
                  <a:pt x="72691" y="38100"/>
                </a:lnTo>
                <a:lnTo>
                  <a:pt x="69575" y="40478"/>
                </a:lnTo>
                <a:lnTo>
                  <a:pt x="66704" y="42857"/>
                </a:lnTo>
                <a:lnTo>
                  <a:pt x="63996" y="45237"/>
                </a:lnTo>
                <a:lnTo>
                  <a:pt x="61398" y="47617"/>
                </a:lnTo>
                <a:lnTo>
                  <a:pt x="56393" y="52379"/>
                </a:lnTo>
                <a:lnTo>
                  <a:pt x="53948" y="53967"/>
                </a:lnTo>
                <a:lnTo>
                  <a:pt x="51523" y="55025"/>
                </a:lnTo>
                <a:lnTo>
                  <a:pt x="49113" y="55730"/>
                </a:lnTo>
                <a:lnTo>
                  <a:pt x="46713" y="56994"/>
                </a:lnTo>
                <a:lnTo>
                  <a:pt x="44319" y="58631"/>
                </a:lnTo>
                <a:lnTo>
                  <a:pt x="41929" y="60515"/>
                </a:lnTo>
                <a:lnTo>
                  <a:pt x="39542" y="61772"/>
                </a:lnTo>
                <a:lnTo>
                  <a:pt x="37157" y="62609"/>
                </a:lnTo>
                <a:lnTo>
                  <a:pt x="31419" y="63954"/>
                </a:lnTo>
                <a:lnTo>
                  <a:pt x="28517" y="64138"/>
                </a:lnTo>
                <a:lnTo>
                  <a:pt x="22875" y="64284"/>
                </a:lnTo>
                <a:lnTo>
                  <a:pt x="22871" y="64284"/>
                </a:lnTo>
                <a:lnTo>
                  <a:pt x="26657" y="60492"/>
                </a:lnTo>
                <a:lnTo>
                  <a:pt x="29361" y="59375"/>
                </a:lnTo>
                <a:lnTo>
                  <a:pt x="32751" y="58630"/>
                </a:lnTo>
                <a:lnTo>
                  <a:pt x="36599" y="58134"/>
                </a:lnTo>
                <a:lnTo>
                  <a:pt x="39957" y="57803"/>
                </a:lnTo>
                <a:lnTo>
                  <a:pt x="42990" y="57582"/>
                </a:lnTo>
                <a:lnTo>
                  <a:pt x="45806" y="57435"/>
                </a:lnTo>
                <a:lnTo>
                  <a:pt x="53168" y="57272"/>
                </a:lnTo>
                <a:lnTo>
                  <a:pt x="74933" y="57149"/>
                </a:lnTo>
                <a:lnTo>
                  <a:pt x="77420" y="57940"/>
                </a:lnTo>
                <a:lnTo>
                  <a:pt x="79871" y="59261"/>
                </a:lnTo>
                <a:lnTo>
                  <a:pt x="82300" y="60935"/>
                </a:lnTo>
                <a:lnTo>
                  <a:pt x="84712" y="62845"/>
                </a:lnTo>
                <a:lnTo>
                  <a:pt x="87114" y="64913"/>
                </a:lnTo>
                <a:lnTo>
                  <a:pt x="89510" y="67085"/>
                </a:lnTo>
                <a:lnTo>
                  <a:pt x="91900" y="68533"/>
                </a:lnTo>
                <a:lnTo>
                  <a:pt x="94287" y="69498"/>
                </a:lnTo>
                <a:lnTo>
                  <a:pt x="96673" y="70141"/>
                </a:lnTo>
                <a:lnTo>
                  <a:pt x="98263" y="71364"/>
                </a:lnTo>
                <a:lnTo>
                  <a:pt x="99323" y="72973"/>
                </a:lnTo>
                <a:lnTo>
                  <a:pt x="100501" y="76877"/>
                </a:lnTo>
                <a:lnTo>
                  <a:pt x="100815" y="79030"/>
                </a:lnTo>
                <a:lnTo>
                  <a:pt x="101025" y="81258"/>
                </a:lnTo>
                <a:lnTo>
                  <a:pt x="101164" y="83538"/>
                </a:lnTo>
                <a:lnTo>
                  <a:pt x="101319" y="88187"/>
                </a:lnTo>
                <a:lnTo>
                  <a:pt x="100567" y="90539"/>
                </a:lnTo>
                <a:lnTo>
                  <a:pt x="99272" y="92900"/>
                </a:lnTo>
                <a:lnTo>
                  <a:pt x="97614" y="95267"/>
                </a:lnTo>
                <a:lnTo>
                  <a:pt x="95716" y="97640"/>
                </a:lnTo>
                <a:lnTo>
                  <a:pt x="93656" y="100016"/>
                </a:lnTo>
                <a:lnTo>
                  <a:pt x="91490" y="102393"/>
                </a:lnTo>
                <a:lnTo>
                  <a:pt x="86965" y="107150"/>
                </a:lnTo>
                <a:lnTo>
                  <a:pt x="84648" y="109531"/>
                </a:lnTo>
                <a:lnTo>
                  <a:pt x="81515" y="111911"/>
                </a:lnTo>
                <a:lnTo>
                  <a:pt x="77839" y="114292"/>
                </a:lnTo>
                <a:lnTo>
                  <a:pt x="73801" y="116673"/>
                </a:lnTo>
                <a:lnTo>
                  <a:pt x="70315" y="118260"/>
                </a:lnTo>
                <a:lnTo>
                  <a:pt x="67197" y="119318"/>
                </a:lnTo>
                <a:lnTo>
                  <a:pt x="64325" y="120024"/>
                </a:lnTo>
                <a:lnTo>
                  <a:pt x="61617" y="121288"/>
                </a:lnTo>
                <a:lnTo>
                  <a:pt x="59017" y="122924"/>
                </a:lnTo>
                <a:lnTo>
                  <a:pt x="56491" y="124809"/>
                </a:lnTo>
                <a:lnTo>
                  <a:pt x="53219" y="126066"/>
                </a:lnTo>
                <a:lnTo>
                  <a:pt x="49450" y="126903"/>
                </a:lnTo>
                <a:lnTo>
                  <a:pt x="45350" y="127462"/>
                </a:lnTo>
                <a:lnTo>
                  <a:pt x="41823" y="128628"/>
                </a:lnTo>
                <a:lnTo>
                  <a:pt x="38678" y="130198"/>
                </a:lnTo>
                <a:lnTo>
                  <a:pt x="31719" y="134631"/>
                </a:lnTo>
                <a:lnTo>
                  <a:pt x="28651" y="135237"/>
                </a:lnTo>
                <a:lnTo>
                  <a:pt x="26721" y="135399"/>
                </a:lnTo>
                <a:lnTo>
                  <a:pt x="24641" y="135507"/>
                </a:lnTo>
                <a:lnTo>
                  <a:pt x="20213" y="135626"/>
                </a:lnTo>
                <a:lnTo>
                  <a:pt x="17921" y="134865"/>
                </a:lnTo>
                <a:lnTo>
                  <a:pt x="15600" y="133563"/>
                </a:lnTo>
                <a:lnTo>
                  <a:pt x="13258" y="131901"/>
                </a:lnTo>
                <a:lnTo>
                  <a:pt x="10109" y="130000"/>
                </a:lnTo>
                <a:lnTo>
                  <a:pt x="6423" y="127939"/>
                </a:lnTo>
                <a:lnTo>
                  <a:pt x="2378" y="125771"/>
                </a:lnTo>
                <a:lnTo>
                  <a:pt x="475" y="124325"/>
                </a:lnTo>
                <a:lnTo>
                  <a:pt x="0" y="123362"/>
                </a:lnTo>
                <a:lnTo>
                  <a:pt x="477" y="122719"/>
                </a:lnTo>
                <a:lnTo>
                  <a:pt x="1007" y="119889"/>
                </a:lnTo>
                <a:lnTo>
                  <a:pt x="1431" y="1142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3" name="SMARTInkAnnotation176"/>
          <p:cNvSpPr/>
          <p:nvPr/>
        </p:nvSpPr>
        <p:spPr>
          <a:xfrm>
            <a:off x="1051126" y="3557587"/>
            <a:ext cx="99018" cy="192873"/>
          </a:xfrm>
          <a:custGeom>
            <a:avLst/>
            <a:gdLst/>
            <a:ahLst/>
            <a:cxnLst/>
            <a:rect l="0" t="0" r="0" b="0"/>
            <a:pathLst>
              <a:path w="99018" h="192873">
                <a:moveTo>
                  <a:pt x="99017" y="0"/>
                </a:moveTo>
                <a:lnTo>
                  <a:pt x="28679" y="0"/>
                </a:lnTo>
                <a:lnTo>
                  <a:pt x="25952" y="2117"/>
                </a:lnTo>
                <a:lnTo>
                  <a:pt x="21526" y="6151"/>
                </a:lnTo>
                <a:lnTo>
                  <a:pt x="21162" y="7276"/>
                </a:lnTo>
                <a:lnTo>
                  <a:pt x="20759" y="10642"/>
                </a:lnTo>
                <a:lnTo>
                  <a:pt x="19858" y="11857"/>
                </a:lnTo>
                <a:lnTo>
                  <a:pt x="18463" y="12667"/>
                </a:lnTo>
                <a:lnTo>
                  <a:pt x="16739" y="13207"/>
                </a:lnTo>
                <a:lnTo>
                  <a:pt x="15590" y="14361"/>
                </a:lnTo>
                <a:lnTo>
                  <a:pt x="14824" y="15924"/>
                </a:lnTo>
                <a:lnTo>
                  <a:pt x="13595" y="20343"/>
                </a:lnTo>
                <a:lnTo>
                  <a:pt x="11310" y="23064"/>
                </a:lnTo>
                <a:lnTo>
                  <a:pt x="9590" y="24901"/>
                </a:lnTo>
                <a:lnTo>
                  <a:pt x="8443" y="26920"/>
                </a:lnTo>
                <a:lnTo>
                  <a:pt x="7168" y="31279"/>
                </a:lnTo>
                <a:lnTo>
                  <a:pt x="6602" y="35862"/>
                </a:lnTo>
                <a:lnTo>
                  <a:pt x="6350" y="40545"/>
                </a:lnTo>
                <a:lnTo>
                  <a:pt x="6238" y="45272"/>
                </a:lnTo>
                <a:lnTo>
                  <a:pt x="6175" y="52396"/>
                </a:lnTo>
                <a:lnTo>
                  <a:pt x="5372" y="54775"/>
                </a:lnTo>
                <a:lnTo>
                  <a:pt x="2364" y="59534"/>
                </a:lnTo>
                <a:lnTo>
                  <a:pt x="1244" y="63502"/>
                </a:lnTo>
                <a:lnTo>
                  <a:pt x="498" y="68528"/>
                </a:lnTo>
                <a:lnTo>
                  <a:pt x="0" y="74261"/>
                </a:lnTo>
                <a:lnTo>
                  <a:pt x="462" y="78082"/>
                </a:lnTo>
                <a:lnTo>
                  <a:pt x="1564" y="80630"/>
                </a:lnTo>
                <a:lnTo>
                  <a:pt x="5243" y="84719"/>
                </a:lnTo>
                <a:lnTo>
                  <a:pt x="6339" y="85054"/>
                </a:lnTo>
                <a:lnTo>
                  <a:pt x="7863" y="85278"/>
                </a:lnTo>
                <a:lnTo>
                  <a:pt x="9673" y="85427"/>
                </a:lnTo>
                <a:lnTo>
                  <a:pt x="11673" y="84732"/>
                </a:lnTo>
                <a:lnTo>
                  <a:pt x="13800" y="83476"/>
                </a:lnTo>
                <a:lnTo>
                  <a:pt x="19125" y="79548"/>
                </a:lnTo>
                <a:lnTo>
                  <a:pt x="21970" y="79011"/>
                </a:lnTo>
                <a:lnTo>
                  <a:pt x="23840" y="78868"/>
                </a:lnTo>
                <a:lnTo>
                  <a:pt x="25880" y="78772"/>
                </a:lnTo>
                <a:lnTo>
                  <a:pt x="30264" y="78666"/>
                </a:lnTo>
                <a:lnTo>
                  <a:pt x="57551" y="78584"/>
                </a:lnTo>
                <a:lnTo>
                  <a:pt x="60261" y="79377"/>
                </a:lnTo>
                <a:lnTo>
                  <a:pt x="62861" y="80699"/>
                </a:lnTo>
                <a:lnTo>
                  <a:pt x="65388" y="82374"/>
                </a:lnTo>
                <a:lnTo>
                  <a:pt x="68660" y="83491"/>
                </a:lnTo>
                <a:lnTo>
                  <a:pt x="72429" y="84236"/>
                </a:lnTo>
                <a:lnTo>
                  <a:pt x="76529" y="84732"/>
                </a:lnTo>
                <a:lnTo>
                  <a:pt x="80057" y="85857"/>
                </a:lnTo>
                <a:lnTo>
                  <a:pt x="83202" y="87400"/>
                </a:lnTo>
                <a:lnTo>
                  <a:pt x="86092" y="89223"/>
                </a:lnTo>
                <a:lnTo>
                  <a:pt x="88019" y="91232"/>
                </a:lnTo>
                <a:lnTo>
                  <a:pt x="89304" y="93365"/>
                </a:lnTo>
                <a:lnTo>
                  <a:pt x="90161" y="95581"/>
                </a:lnTo>
                <a:lnTo>
                  <a:pt x="90732" y="98646"/>
                </a:lnTo>
                <a:lnTo>
                  <a:pt x="91112" y="102276"/>
                </a:lnTo>
                <a:lnTo>
                  <a:pt x="91366" y="106284"/>
                </a:lnTo>
                <a:lnTo>
                  <a:pt x="90741" y="110544"/>
                </a:lnTo>
                <a:lnTo>
                  <a:pt x="89531" y="114971"/>
                </a:lnTo>
                <a:lnTo>
                  <a:pt x="87931" y="119510"/>
                </a:lnTo>
                <a:lnTo>
                  <a:pt x="86864" y="124123"/>
                </a:lnTo>
                <a:lnTo>
                  <a:pt x="86153" y="128786"/>
                </a:lnTo>
                <a:lnTo>
                  <a:pt x="85678" y="133483"/>
                </a:lnTo>
                <a:lnTo>
                  <a:pt x="85362" y="138201"/>
                </a:lnTo>
                <a:lnTo>
                  <a:pt x="85151" y="142934"/>
                </a:lnTo>
                <a:lnTo>
                  <a:pt x="85011" y="147677"/>
                </a:lnTo>
                <a:lnTo>
                  <a:pt x="84123" y="152426"/>
                </a:lnTo>
                <a:lnTo>
                  <a:pt x="82738" y="157180"/>
                </a:lnTo>
                <a:lnTo>
                  <a:pt x="81021" y="161936"/>
                </a:lnTo>
                <a:lnTo>
                  <a:pt x="78288" y="166695"/>
                </a:lnTo>
                <a:lnTo>
                  <a:pt x="74879" y="171455"/>
                </a:lnTo>
                <a:lnTo>
                  <a:pt x="71019" y="176216"/>
                </a:lnTo>
                <a:lnTo>
                  <a:pt x="67652" y="179390"/>
                </a:lnTo>
                <a:lnTo>
                  <a:pt x="64613" y="181506"/>
                </a:lnTo>
                <a:lnTo>
                  <a:pt x="61794" y="182916"/>
                </a:lnTo>
                <a:lnTo>
                  <a:pt x="59120" y="184650"/>
                </a:lnTo>
                <a:lnTo>
                  <a:pt x="56544" y="186600"/>
                </a:lnTo>
                <a:lnTo>
                  <a:pt x="54033" y="188694"/>
                </a:lnTo>
                <a:lnTo>
                  <a:pt x="51565" y="190090"/>
                </a:lnTo>
                <a:lnTo>
                  <a:pt x="49126" y="191021"/>
                </a:lnTo>
                <a:lnTo>
                  <a:pt x="43301" y="192514"/>
                </a:lnTo>
                <a:lnTo>
                  <a:pt x="40388" y="192718"/>
                </a:lnTo>
                <a:lnTo>
                  <a:pt x="36447" y="192808"/>
                </a:lnTo>
                <a:lnTo>
                  <a:pt x="28904" y="192872"/>
                </a:lnTo>
                <a:lnTo>
                  <a:pt x="28463" y="192081"/>
                </a:lnTo>
                <a:lnTo>
                  <a:pt x="27754" y="187225"/>
                </a:lnTo>
                <a:lnTo>
                  <a:pt x="27580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4" name="Freeform 5223"/>
          <p:cNvSpPr/>
          <p:nvPr/>
        </p:nvSpPr>
        <p:spPr>
          <a:xfrm>
            <a:off x="1228725" y="372903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5" name="SMARTInkAnnotation178"/>
          <p:cNvSpPr/>
          <p:nvPr/>
        </p:nvSpPr>
        <p:spPr>
          <a:xfrm>
            <a:off x="1250156" y="3571883"/>
            <a:ext cx="156739" cy="178586"/>
          </a:xfrm>
          <a:custGeom>
            <a:avLst/>
            <a:gdLst/>
            <a:ahLst/>
            <a:cxnLst/>
            <a:rect l="0" t="0" r="0" b="0"/>
            <a:pathLst>
              <a:path w="156739" h="178586">
                <a:moveTo>
                  <a:pt x="0" y="14279"/>
                </a:moveTo>
                <a:lnTo>
                  <a:pt x="11377" y="10487"/>
                </a:lnTo>
                <a:lnTo>
                  <a:pt x="15522" y="9370"/>
                </a:lnTo>
                <a:lnTo>
                  <a:pt x="19079" y="8625"/>
                </a:lnTo>
                <a:lnTo>
                  <a:pt x="22244" y="8129"/>
                </a:lnTo>
                <a:lnTo>
                  <a:pt x="25942" y="7003"/>
                </a:lnTo>
                <a:lnTo>
                  <a:pt x="29995" y="5460"/>
                </a:lnTo>
                <a:lnTo>
                  <a:pt x="34284" y="3637"/>
                </a:lnTo>
                <a:lnTo>
                  <a:pt x="38731" y="2422"/>
                </a:lnTo>
                <a:lnTo>
                  <a:pt x="43283" y="1612"/>
                </a:lnTo>
                <a:lnTo>
                  <a:pt x="47905" y="1072"/>
                </a:lnTo>
                <a:lnTo>
                  <a:pt x="52574" y="712"/>
                </a:lnTo>
                <a:lnTo>
                  <a:pt x="57274" y="472"/>
                </a:lnTo>
                <a:lnTo>
                  <a:pt x="66730" y="205"/>
                </a:lnTo>
                <a:lnTo>
                  <a:pt x="104777" y="0"/>
                </a:lnTo>
                <a:lnTo>
                  <a:pt x="108745" y="791"/>
                </a:lnTo>
                <a:lnTo>
                  <a:pt x="112184" y="2112"/>
                </a:lnTo>
                <a:lnTo>
                  <a:pt x="115271" y="3787"/>
                </a:lnTo>
                <a:lnTo>
                  <a:pt x="117328" y="5697"/>
                </a:lnTo>
                <a:lnTo>
                  <a:pt x="118700" y="7764"/>
                </a:lnTo>
                <a:lnTo>
                  <a:pt x="120224" y="12177"/>
                </a:lnTo>
                <a:lnTo>
                  <a:pt x="120902" y="16784"/>
                </a:lnTo>
                <a:lnTo>
                  <a:pt x="121082" y="19918"/>
                </a:lnTo>
                <a:lnTo>
                  <a:pt x="121283" y="27633"/>
                </a:lnTo>
                <a:lnTo>
                  <a:pt x="121429" y="48737"/>
                </a:lnTo>
                <a:lnTo>
                  <a:pt x="120640" y="52332"/>
                </a:lnTo>
                <a:lnTo>
                  <a:pt x="119321" y="55523"/>
                </a:lnTo>
                <a:lnTo>
                  <a:pt x="117647" y="58444"/>
                </a:lnTo>
                <a:lnTo>
                  <a:pt x="113671" y="63806"/>
                </a:lnTo>
                <a:lnTo>
                  <a:pt x="109258" y="68835"/>
                </a:lnTo>
                <a:lnTo>
                  <a:pt x="104651" y="73716"/>
                </a:lnTo>
                <a:lnTo>
                  <a:pt x="97594" y="80926"/>
                </a:lnTo>
                <a:lnTo>
                  <a:pt x="95225" y="82523"/>
                </a:lnTo>
                <a:lnTo>
                  <a:pt x="90476" y="84297"/>
                </a:lnTo>
                <a:lnTo>
                  <a:pt x="85736" y="85713"/>
                </a:lnTo>
                <a:lnTo>
                  <a:pt x="89520" y="85716"/>
                </a:lnTo>
                <a:lnTo>
                  <a:pt x="91430" y="84922"/>
                </a:lnTo>
                <a:lnTo>
                  <a:pt x="95669" y="81924"/>
                </a:lnTo>
                <a:lnTo>
                  <a:pt x="97910" y="80807"/>
                </a:lnTo>
                <a:lnTo>
                  <a:pt x="102518" y="79566"/>
                </a:lnTo>
                <a:lnTo>
                  <a:pt x="105651" y="79235"/>
                </a:lnTo>
                <a:lnTo>
                  <a:pt x="109328" y="79015"/>
                </a:lnTo>
                <a:lnTo>
                  <a:pt x="119050" y="78660"/>
                </a:lnTo>
                <a:lnTo>
                  <a:pt x="128319" y="78599"/>
                </a:lnTo>
                <a:lnTo>
                  <a:pt x="131583" y="79384"/>
                </a:lnTo>
                <a:lnTo>
                  <a:pt x="134554" y="80701"/>
                </a:lnTo>
                <a:lnTo>
                  <a:pt x="137327" y="82373"/>
                </a:lnTo>
                <a:lnTo>
                  <a:pt x="139970" y="84281"/>
                </a:lnTo>
                <a:lnTo>
                  <a:pt x="142526" y="86347"/>
                </a:lnTo>
                <a:lnTo>
                  <a:pt x="145023" y="88519"/>
                </a:lnTo>
                <a:lnTo>
                  <a:pt x="149915" y="93047"/>
                </a:lnTo>
                <a:lnTo>
                  <a:pt x="152331" y="95366"/>
                </a:lnTo>
                <a:lnTo>
                  <a:pt x="153941" y="98500"/>
                </a:lnTo>
                <a:lnTo>
                  <a:pt x="155015" y="102176"/>
                </a:lnTo>
                <a:lnTo>
                  <a:pt x="155731" y="106215"/>
                </a:lnTo>
                <a:lnTo>
                  <a:pt x="156208" y="109701"/>
                </a:lnTo>
                <a:lnTo>
                  <a:pt x="156526" y="112819"/>
                </a:lnTo>
                <a:lnTo>
                  <a:pt x="156738" y="115691"/>
                </a:lnTo>
                <a:lnTo>
                  <a:pt x="156086" y="119193"/>
                </a:lnTo>
                <a:lnTo>
                  <a:pt x="154857" y="123116"/>
                </a:lnTo>
                <a:lnTo>
                  <a:pt x="153244" y="127318"/>
                </a:lnTo>
                <a:lnTo>
                  <a:pt x="151375" y="131707"/>
                </a:lnTo>
                <a:lnTo>
                  <a:pt x="147182" y="140817"/>
                </a:lnTo>
                <a:lnTo>
                  <a:pt x="144953" y="144675"/>
                </a:lnTo>
                <a:lnTo>
                  <a:pt x="142672" y="148041"/>
                </a:lnTo>
                <a:lnTo>
                  <a:pt x="140359" y="151078"/>
                </a:lnTo>
                <a:lnTo>
                  <a:pt x="135671" y="156571"/>
                </a:lnTo>
                <a:lnTo>
                  <a:pt x="130942" y="161657"/>
                </a:lnTo>
                <a:lnTo>
                  <a:pt x="126194" y="166564"/>
                </a:lnTo>
                <a:lnTo>
                  <a:pt x="123817" y="168190"/>
                </a:lnTo>
                <a:lnTo>
                  <a:pt x="119059" y="169997"/>
                </a:lnTo>
                <a:lnTo>
                  <a:pt x="114298" y="172916"/>
                </a:lnTo>
                <a:lnTo>
                  <a:pt x="108567" y="177466"/>
                </a:lnTo>
                <a:lnTo>
                  <a:pt x="105666" y="178088"/>
                </a:lnTo>
                <a:lnTo>
                  <a:pt x="100012" y="1785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6" name="SMARTInkAnnotation179"/>
          <p:cNvSpPr/>
          <p:nvPr/>
        </p:nvSpPr>
        <p:spPr>
          <a:xfrm>
            <a:off x="1450414" y="3564731"/>
            <a:ext cx="121212" cy="64294"/>
          </a:xfrm>
          <a:custGeom>
            <a:avLst/>
            <a:gdLst/>
            <a:ahLst/>
            <a:cxnLst/>
            <a:rect l="0" t="0" r="0" b="0"/>
            <a:pathLst>
              <a:path w="121212" h="64294">
                <a:moveTo>
                  <a:pt x="21198" y="0"/>
                </a:moveTo>
                <a:lnTo>
                  <a:pt x="15047" y="0"/>
                </a:lnTo>
                <a:lnTo>
                  <a:pt x="20292" y="0"/>
                </a:lnTo>
                <a:lnTo>
                  <a:pt x="20594" y="794"/>
                </a:lnTo>
                <a:lnTo>
                  <a:pt x="20796" y="2117"/>
                </a:lnTo>
                <a:lnTo>
                  <a:pt x="21119" y="6151"/>
                </a:lnTo>
                <a:lnTo>
                  <a:pt x="21163" y="8819"/>
                </a:lnTo>
                <a:lnTo>
                  <a:pt x="21191" y="20792"/>
                </a:lnTo>
                <a:lnTo>
                  <a:pt x="20400" y="24180"/>
                </a:lnTo>
                <a:lnTo>
                  <a:pt x="19078" y="27233"/>
                </a:lnTo>
                <a:lnTo>
                  <a:pt x="17404" y="30061"/>
                </a:lnTo>
                <a:lnTo>
                  <a:pt x="16287" y="32741"/>
                </a:lnTo>
                <a:lnTo>
                  <a:pt x="15543" y="35321"/>
                </a:lnTo>
                <a:lnTo>
                  <a:pt x="15047" y="37835"/>
                </a:lnTo>
                <a:lnTo>
                  <a:pt x="13922" y="40305"/>
                </a:lnTo>
                <a:lnTo>
                  <a:pt x="12379" y="42744"/>
                </a:lnTo>
                <a:lnTo>
                  <a:pt x="10556" y="45165"/>
                </a:lnTo>
                <a:lnTo>
                  <a:pt x="9341" y="47572"/>
                </a:lnTo>
                <a:lnTo>
                  <a:pt x="8531" y="49972"/>
                </a:lnTo>
                <a:lnTo>
                  <a:pt x="7231" y="55732"/>
                </a:lnTo>
                <a:lnTo>
                  <a:pt x="6330" y="56204"/>
                </a:lnTo>
                <a:lnTo>
                  <a:pt x="3213" y="56730"/>
                </a:lnTo>
                <a:lnTo>
                  <a:pt x="2858" y="57664"/>
                </a:lnTo>
                <a:lnTo>
                  <a:pt x="3415" y="59080"/>
                </a:lnTo>
                <a:lnTo>
                  <a:pt x="4580" y="60818"/>
                </a:lnTo>
                <a:lnTo>
                  <a:pt x="4563" y="61977"/>
                </a:lnTo>
                <a:lnTo>
                  <a:pt x="3758" y="62749"/>
                </a:lnTo>
                <a:lnTo>
                  <a:pt x="0" y="64203"/>
                </a:lnTo>
                <a:lnTo>
                  <a:pt x="3628" y="64267"/>
                </a:lnTo>
                <a:lnTo>
                  <a:pt x="23618" y="64293"/>
                </a:lnTo>
                <a:lnTo>
                  <a:pt x="25986" y="63499"/>
                </a:lnTo>
                <a:lnTo>
                  <a:pt x="28359" y="62177"/>
                </a:lnTo>
                <a:lnTo>
                  <a:pt x="30734" y="60501"/>
                </a:lnTo>
                <a:lnTo>
                  <a:pt x="33906" y="59384"/>
                </a:lnTo>
                <a:lnTo>
                  <a:pt x="37607" y="58639"/>
                </a:lnTo>
                <a:lnTo>
                  <a:pt x="41662" y="58143"/>
                </a:lnTo>
                <a:lnTo>
                  <a:pt x="45160" y="57812"/>
                </a:lnTo>
                <a:lnTo>
                  <a:pt x="48285" y="57592"/>
                </a:lnTo>
                <a:lnTo>
                  <a:pt x="51162" y="57444"/>
                </a:lnTo>
                <a:lnTo>
                  <a:pt x="53874" y="56552"/>
                </a:lnTo>
                <a:lnTo>
                  <a:pt x="56476" y="55164"/>
                </a:lnTo>
                <a:lnTo>
                  <a:pt x="59004" y="53445"/>
                </a:lnTo>
                <a:lnTo>
                  <a:pt x="62277" y="52298"/>
                </a:lnTo>
                <a:lnTo>
                  <a:pt x="66047" y="51535"/>
                </a:lnTo>
                <a:lnTo>
                  <a:pt x="70147" y="51025"/>
                </a:lnTo>
                <a:lnTo>
                  <a:pt x="73674" y="50685"/>
                </a:lnTo>
                <a:lnTo>
                  <a:pt x="76820" y="50459"/>
                </a:lnTo>
                <a:lnTo>
                  <a:pt x="79711" y="50308"/>
                </a:lnTo>
                <a:lnTo>
                  <a:pt x="85039" y="50140"/>
                </a:lnTo>
                <a:lnTo>
                  <a:pt x="97338" y="50024"/>
                </a:lnTo>
                <a:lnTo>
                  <a:pt x="121211" y="500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7" name="SMARTInkAnnotation180"/>
          <p:cNvSpPr/>
          <p:nvPr/>
        </p:nvSpPr>
        <p:spPr>
          <a:xfrm>
            <a:off x="1528762" y="3550443"/>
            <a:ext cx="21432" cy="178595"/>
          </a:xfrm>
          <a:custGeom>
            <a:avLst/>
            <a:gdLst/>
            <a:ahLst/>
            <a:cxnLst/>
            <a:rect l="0" t="0" r="0" b="0"/>
            <a:pathLst>
              <a:path w="21432" h="178595">
                <a:moveTo>
                  <a:pt x="21431" y="0"/>
                </a:moveTo>
                <a:lnTo>
                  <a:pt x="17639" y="3793"/>
                </a:lnTo>
                <a:lnTo>
                  <a:pt x="16522" y="5704"/>
                </a:lnTo>
                <a:lnTo>
                  <a:pt x="15777" y="7771"/>
                </a:lnTo>
                <a:lnTo>
                  <a:pt x="15281" y="9943"/>
                </a:lnTo>
                <a:lnTo>
                  <a:pt x="14729" y="14474"/>
                </a:lnTo>
                <a:lnTo>
                  <a:pt x="14484" y="19927"/>
                </a:lnTo>
                <a:lnTo>
                  <a:pt x="14326" y="36363"/>
                </a:lnTo>
                <a:lnTo>
                  <a:pt x="14290" y="69094"/>
                </a:lnTo>
                <a:lnTo>
                  <a:pt x="15083" y="73844"/>
                </a:lnTo>
                <a:lnTo>
                  <a:pt x="16405" y="78599"/>
                </a:lnTo>
                <a:lnTo>
                  <a:pt x="18080" y="83355"/>
                </a:lnTo>
                <a:lnTo>
                  <a:pt x="18404" y="88908"/>
                </a:lnTo>
                <a:lnTo>
                  <a:pt x="17825" y="94991"/>
                </a:lnTo>
                <a:lnTo>
                  <a:pt x="16646" y="101427"/>
                </a:lnTo>
                <a:lnTo>
                  <a:pt x="15860" y="107306"/>
                </a:lnTo>
                <a:lnTo>
                  <a:pt x="15336" y="112812"/>
                </a:lnTo>
                <a:lnTo>
                  <a:pt x="14986" y="118071"/>
                </a:lnTo>
                <a:lnTo>
                  <a:pt x="13960" y="123164"/>
                </a:lnTo>
                <a:lnTo>
                  <a:pt x="12482" y="128147"/>
                </a:lnTo>
                <a:lnTo>
                  <a:pt x="10702" y="133057"/>
                </a:lnTo>
                <a:lnTo>
                  <a:pt x="9516" y="137917"/>
                </a:lnTo>
                <a:lnTo>
                  <a:pt x="8725" y="142745"/>
                </a:lnTo>
                <a:lnTo>
                  <a:pt x="8198" y="147551"/>
                </a:lnTo>
                <a:lnTo>
                  <a:pt x="7847" y="151549"/>
                </a:lnTo>
                <a:lnTo>
                  <a:pt x="7612" y="155007"/>
                </a:lnTo>
                <a:lnTo>
                  <a:pt x="7352" y="160968"/>
                </a:lnTo>
                <a:lnTo>
                  <a:pt x="7236" y="166262"/>
                </a:lnTo>
                <a:lnTo>
                  <a:pt x="6412" y="167991"/>
                </a:lnTo>
                <a:lnTo>
                  <a:pt x="5068" y="169145"/>
                </a:lnTo>
                <a:lnTo>
                  <a:pt x="3379" y="169913"/>
                </a:lnTo>
                <a:lnTo>
                  <a:pt x="2253" y="171219"/>
                </a:lnTo>
                <a:lnTo>
                  <a:pt x="1502" y="172884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8" name="SMARTInkAnnotation181"/>
          <p:cNvSpPr/>
          <p:nvPr/>
        </p:nvSpPr>
        <p:spPr>
          <a:xfrm>
            <a:off x="292893" y="4271962"/>
            <a:ext cx="207170" cy="14280"/>
          </a:xfrm>
          <a:custGeom>
            <a:avLst/>
            <a:gdLst/>
            <a:ahLst/>
            <a:cxnLst/>
            <a:rect l="0" t="0" r="0" b="0"/>
            <a:pathLst>
              <a:path w="207170" h="14280">
                <a:moveTo>
                  <a:pt x="0" y="0"/>
                </a:moveTo>
                <a:lnTo>
                  <a:pt x="3793" y="3792"/>
                </a:lnTo>
                <a:lnTo>
                  <a:pt x="5704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1391" y="7276"/>
                </a:lnTo>
                <a:lnTo>
                  <a:pt x="12357" y="8819"/>
                </a:lnTo>
                <a:lnTo>
                  <a:pt x="13001" y="10642"/>
                </a:lnTo>
                <a:lnTo>
                  <a:pt x="15017" y="11857"/>
                </a:lnTo>
                <a:lnTo>
                  <a:pt x="17949" y="12667"/>
                </a:lnTo>
                <a:lnTo>
                  <a:pt x="21491" y="13207"/>
                </a:lnTo>
                <a:lnTo>
                  <a:pt x="24646" y="13568"/>
                </a:lnTo>
                <a:lnTo>
                  <a:pt x="30269" y="13968"/>
                </a:lnTo>
                <a:lnTo>
                  <a:pt x="35413" y="14145"/>
                </a:lnTo>
                <a:lnTo>
                  <a:pt x="45184" y="14259"/>
                </a:lnTo>
                <a:lnTo>
                  <a:pt x="56162" y="14279"/>
                </a:lnTo>
                <a:lnTo>
                  <a:pt x="59667" y="13488"/>
                </a:lnTo>
                <a:lnTo>
                  <a:pt x="62797" y="12167"/>
                </a:lnTo>
                <a:lnTo>
                  <a:pt x="65677" y="10493"/>
                </a:lnTo>
                <a:lnTo>
                  <a:pt x="69185" y="9376"/>
                </a:lnTo>
                <a:lnTo>
                  <a:pt x="73111" y="8632"/>
                </a:lnTo>
                <a:lnTo>
                  <a:pt x="77316" y="8136"/>
                </a:lnTo>
                <a:lnTo>
                  <a:pt x="81706" y="7805"/>
                </a:lnTo>
                <a:lnTo>
                  <a:pt x="86221" y="7585"/>
                </a:lnTo>
                <a:lnTo>
                  <a:pt x="95471" y="7340"/>
                </a:lnTo>
                <a:lnTo>
                  <a:pt x="119092" y="7170"/>
                </a:lnTo>
                <a:lnTo>
                  <a:pt x="123845" y="6367"/>
                </a:lnTo>
                <a:lnTo>
                  <a:pt x="128601" y="5039"/>
                </a:lnTo>
                <a:lnTo>
                  <a:pt x="133359" y="3359"/>
                </a:lnTo>
                <a:lnTo>
                  <a:pt x="137325" y="2239"/>
                </a:lnTo>
                <a:lnTo>
                  <a:pt x="140762" y="1493"/>
                </a:lnTo>
                <a:lnTo>
                  <a:pt x="143848" y="995"/>
                </a:lnTo>
                <a:lnTo>
                  <a:pt x="147493" y="664"/>
                </a:lnTo>
                <a:lnTo>
                  <a:pt x="151510" y="443"/>
                </a:lnTo>
                <a:lnTo>
                  <a:pt x="159413" y="196"/>
                </a:lnTo>
                <a:lnTo>
                  <a:pt x="170954" y="39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29" name="SMARTInkAnnotation182"/>
          <p:cNvSpPr/>
          <p:nvPr/>
        </p:nvSpPr>
        <p:spPr>
          <a:xfrm>
            <a:off x="557212" y="4214812"/>
            <a:ext cx="14288" cy="221457"/>
          </a:xfrm>
          <a:custGeom>
            <a:avLst/>
            <a:gdLst/>
            <a:ahLst/>
            <a:cxnLst/>
            <a:rect l="0" t="0" r="0" b="0"/>
            <a:pathLst>
              <a:path w="14288" h="221457">
                <a:moveTo>
                  <a:pt x="0" y="0"/>
                </a:moveTo>
                <a:lnTo>
                  <a:pt x="3792" y="7585"/>
                </a:lnTo>
                <a:lnTo>
                  <a:pt x="5703" y="10613"/>
                </a:lnTo>
                <a:lnTo>
                  <a:pt x="7771" y="13425"/>
                </a:lnTo>
                <a:lnTo>
                  <a:pt x="9943" y="16094"/>
                </a:lnTo>
                <a:lnTo>
                  <a:pt x="11391" y="19460"/>
                </a:lnTo>
                <a:lnTo>
                  <a:pt x="12357" y="23293"/>
                </a:lnTo>
                <a:lnTo>
                  <a:pt x="13000" y="27434"/>
                </a:lnTo>
                <a:lnTo>
                  <a:pt x="13429" y="30990"/>
                </a:lnTo>
                <a:lnTo>
                  <a:pt x="13715" y="34153"/>
                </a:lnTo>
                <a:lnTo>
                  <a:pt x="14033" y="39786"/>
                </a:lnTo>
                <a:lnTo>
                  <a:pt x="14175" y="44935"/>
                </a:lnTo>
                <a:lnTo>
                  <a:pt x="14287" y="97666"/>
                </a:lnTo>
                <a:lnTo>
                  <a:pt x="13493" y="102417"/>
                </a:lnTo>
                <a:lnTo>
                  <a:pt x="12171" y="107171"/>
                </a:lnTo>
                <a:lnTo>
                  <a:pt x="10495" y="111929"/>
                </a:lnTo>
                <a:lnTo>
                  <a:pt x="9378" y="116688"/>
                </a:lnTo>
                <a:lnTo>
                  <a:pt x="8633" y="121448"/>
                </a:lnTo>
                <a:lnTo>
                  <a:pt x="8137" y="126209"/>
                </a:lnTo>
                <a:lnTo>
                  <a:pt x="7806" y="130971"/>
                </a:lnTo>
                <a:lnTo>
                  <a:pt x="7585" y="135732"/>
                </a:lnTo>
                <a:lnTo>
                  <a:pt x="7438" y="140495"/>
                </a:lnTo>
                <a:lnTo>
                  <a:pt x="6546" y="145257"/>
                </a:lnTo>
                <a:lnTo>
                  <a:pt x="5158" y="150019"/>
                </a:lnTo>
                <a:lnTo>
                  <a:pt x="3439" y="154781"/>
                </a:lnTo>
                <a:lnTo>
                  <a:pt x="2292" y="158750"/>
                </a:lnTo>
                <a:lnTo>
                  <a:pt x="1528" y="162190"/>
                </a:lnTo>
                <a:lnTo>
                  <a:pt x="1019" y="165276"/>
                </a:lnTo>
                <a:lnTo>
                  <a:pt x="1473" y="168922"/>
                </a:lnTo>
                <a:lnTo>
                  <a:pt x="2570" y="172939"/>
                </a:lnTo>
                <a:lnTo>
                  <a:pt x="4094" y="177205"/>
                </a:lnTo>
                <a:lnTo>
                  <a:pt x="4317" y="180843"/>
                </a:lnTo>
                <a:lnTo>
                  <a:pt x="3672" y="184062"/>
                </a:lnTo>
                <a:lnTo>
                  <a:pt x="2448" y="187002"/>
                </a:lnTo>
                <a:lnTo>
                  <a:pt x="1632" y="189755"/>
                </a:lnTo>
                <a:lnTo>
                  <a:pt x="1088" y="192385"/>
                </a:lnTo>
                <a:lnTo>
                  <a:pt x="725" y="194932"/>
                </a:lnTo>
                <a:lnTo>
                  <a:pt x="322" y="199878"/>
                </a:lnTo>
                <a:lnTo>
                  <a:pt x="143" y="204722"/>
                </a:lnTo>
                <a:lnTo>
                  <a:pt x="19" y="212893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0" name="SMARTInkAnnotation183"/>
          <p:cNvSpPr/>
          <p:nvPr/>
        </p:nvSpPr>
        <p:spPr>
          <a:xfrm>
            <a:off x="683082" y="4186328"/>
            <a:ext cx="174131" cy="214223"/>
          </a:xfrm>
          <a:custGeom>
            <a:avLst/>
            <a:gdLst/>
            <a:ahLst/>
            <a:cxnLst/>
            <a:rect l="0" t="0" r="0" b="0"/>
            <a:pathLst>
              <a:path w="174131" h="214223">
                <a:moveTo>
                  <a:pt x="2718" y="57059"/>
                </a:moveTo>
                <a:lnTo>
                  <a:pt x="2718" y="50908"/>
                </a:lnTo>
                <a:lnTo>
                  <a:pt x="3511" y="50577"/>
                </a:lnTo>
                <a:lnTo>
                  <a:pt x="6510" y="50210"/>
                </a:lnTo>
                <a:lnTo>
                  <a:pt x="7627" y="49318"/>
                </a:lnTo>
                <a:lnTo>
                  <a:pt x="8372" y="47930"/>
                </a:lnTo>
                <a:lnTo>
                  <a:pt x="8868" y="46210"/>
                </a:lnTo>
                <a:lnTo>
                  <a:pt x="10787" y="44270"/>
                </a:lnTo>
                <a:lnTo>
                  <a:pt x="13653" y="42184"/>
                </a:lnTo>
                <a:lnTo>
                  <a:pt x="17152" y="39998"/>
                </a:lnTo>
                <a:lnTo>
                  <a:pt x="21072" y="37748"/>
                </a:lnTo>
                <a:lnTo>
                  <a:pt x="29660" y="33130"/>
                </a:lnTo>
                <a:lnTo>
                  <a:pt x="33379" y="30788"/>
                </a:lnTo>
                <a:lnTo>
                  <a:pt x="36653" y="28432"/>
                </a:lnTo>
                <a:lnTo>
                  <a:pt x="39628" y="26069"/>
                </a:lnTo>
                <a:lnTo>
                  <a:pt x="51137" y="21318"/>
                </a:lnTo>
                <a:lnTo>
                  <a:pt x="68335" y="14975"/>
                </a:lnTo>
                <a:lnTo>
                  <a:pt x="89325" y="7572"/>
                </a:lnTo>
                <a:lnTo>
                  <a:pt x="104112" y="3430"/>
                </a:lnTo>
                <a:lnTo>
                  <a:pt x="114764" y="1463"/>
                </a:lnTo>
                <a:lnTo>
                  <a:pt x="133770" y="216"/>
                </a:lnTo>
                <a:lnTo>
                  <a:pt x="138486" y="45"/>
                </a:lnTo>
                <a:lnTo>
                  <a:pt x="140855" y="0"/>
                </a:lnTo>
                <a:lnTo>
                  <a:pt x="142434" y="764"/>
                </a:lnTo>
                <a:lnTo>
                  <a:pt x="143487" y="2066"/>
                </a:lnTo>
                <a:lnTo>
                  <a:pt x="144189" y="3729"/>
                </a:lnTo>
                <a:lnTo>
                  <a:pt x="148969" y="9860"/>
                </a:lnTo>
                <a:lnTo>
                  <a:pt x="150225" y="12099"/>
                </a:lnTo>
                <a:lnTo>
                  <a:pt x="151620" y="16704"/>
                </a:lnTo>
                <a:lnTo>
                  <a:pt x="151198" y="19043"/>
                </a:lnTo>
                <a:lnTo>
                  <a:pt x="148613" y="23759"/>
                </a:lnTo>
                <a:lnTo>
                  <a:pt x="146813" y="26921"/>
                </a:lnTo>
                <a:lnTo>
                  <a:pt x="142695" y="34669"/>
                </a:lnTo>
                <a:lnTo>
                  <a:pt x="138219" y="41287"/>
                </a:lnTo>
                <a:lnTo>
                  <a:pt x="132791" y="47668"/>
                </a:lnTo>
                <a:lnTo>
                  <a:pt x="125086" y="55796"/>
                </a:lnTo>
                <a:lnTo>
                  <a:pt x="120809" y="59392"/>
                </a:lnTo>
                <a:lnTo>
                  <a:pt x="116370" y="62583"/>
                </a:lnTo>
                <a:lnTo>
                  <a:pt x="111823" y="65504"/>
                </a:lnTo>
                <a:lnTo>
                  <a:pt x="107205" y="69039"/>
                </a:lnTo>
                <a:lnTo>
                  <a:pt x="102538" y="72983"/>
                </a:lnTo>
                <a:lnTo>
                  <a:pt x="97840" y="77200"/>
                </a:lnTo>
                <a:lnTo>
                  <a:pt x="93120" y="80805"/>
                </a:lnTo>
                <a:lnTo>
                  <a:pt x="88386" y="84003"/>
                </a:lnTo>
                <a:lnTo>
                  <a:pt x="83642" y="86928"/>
                </a:lnTo>
                <a:lnTo>
                  <a:pt x="78892" y="89672"/>
                </a:lnTo>
                <a:lnTo>
                  <a:pt x="69381" y="94837"/>
                </a:lnTo>
                <a:lnTo>
                  <a:pt x="66210" y="97326"/>
                </a:lnTo>
                <a:lnTo>
                  <a:pt x="64096" y="99778"/>
                </a:lnTo>
                <a:lnTo>
                  <a:pt x="62687" y="102208"/>
                </a:lnTo>
                <a:lnTo>
                  <a:pt x="60159" y="104621"/>
                </a:lnTo>
                <a:lnTo>
                  <a:pt x="56887" y="107023"/>
                </a:lnTo>
                <a:lnTo>
                  <a:pt x="47814" y="112789"/>
                </a:lnTo>
                <a:lnTo>
                  <a:pt x="44456" y="113578"/>
                </a:lnTo>
                <a:lnTo>
                  <a:pt x="38541" y="114198"/>
                </a:lnTo>
                <a:lnTo>
                  <a:pt x="108523" y="114209"/>
                </a:lnTo>
                <a:lnTo>
                  <a:pt x="112942" y="115003"/>
                </a:lnTo>
                <a:lnTo>
                  <a:pt x="117475" y="116326"/>
                </a:lnTo>
                <a:lnTo>
                  <a:pt x="122085" y="118002"/>
                </a:lnTo>
                <a:lnTo>
                  <a:pt x="125952" y="119119"/>
                </a:lnTo>
                <a:lnTo>
                  <a:pt x="129324" y="119863"/>
                </a:lnTo>
                <a:lnTo>
                  <a:pt x="132366" y="120360"/>
                </a:lnTo>
                <a:lnTo>
                  <a:pt x="135981" y="121485"/>
                </a:lnTo>
                <a:lnTo>
                  <a:pt x="139979" y="123028"/>
                </a:lnTo>
                <a:lnTo>
                  <a:pt x="144231" y="124851"/>
                </a:lnTo>
                <a:lnTo>
                  <a:pt x="147860" y="126860"/>
                </a:lnTo>
                <a:lnTo>
                  <a:pt x="151073" y="128993"/>
                </a:lnTo>
                <a:lnTo>
                  <a:pt x="154009" y="131209"/>
                </a:lnTo>
                <a:lnTo>
                  <a:pt x="159387" y="133671"/>
                </a:lnTo>
                <a:lnTo>
                  <a:pt x="161933" y="134328"/>
                </a:lnTo>
                <a:lnTo>
                  <a:pt x="166878" y="137173"/>
                </a:lnTo>
                <a:lnTo>
                  <a:pt x="169308" y="139044"/>
                </a:lnTo>
                <a:lnTo>
                  <a:pt x="170928" y="141084"/>
                </a:lnTo>
                <a:lnTo>
                  <a:pt x="172008" y="143238"/>
                </a:lnTo>
                <a:lnTo>
                  <a:pt x="173207" y="147749"/>
                </a:lnTo>
                <a:lnTo>
                  <a:pt x="173741" y="152399"/>
                </a:lnTo>
                <a:lnTo>
                  <a:pt x="173978" y="157112"/>
                </a:lnTo>
                <a:lnTo>
                  <a:pt x="174083" y="161852"/>
                </a:lnTo>
                <a:lnTo>
                  <a:pt x="174130" y="166605"/>
                </a:lnTo>
                <a:lnTo>
                  <a:pt x="172555" y="168983"/>
                </a:lnTo>
                <a:lnTo>
                  <a:pt x="169917" y="171362"/>
                </a:lnTo>
                <a:lnTo>
                  <a:pt x="166572" y="173743"/>
                </a:lnTo>
                <a:lnTo>
                  <a:pt x="163547" y="176123"/>
                </a:lnTo>
                <a:lnTo>
                  <a:pt x="160737" y="178504"/>
                </a:lnTo>
                <a:lnTo>
                  <a:pt x="158070" y="180885"/>
                </a:lnTo>
                <a:lnTo>
                  <a:pt x="154705" y="183266"/>
                </a:lnTo>
                <a:lnTo>
                  <a:pt x="150874" y="185647"/>
                </a:lnTo>
                <a:lnTo>
                  <a:pt x="146732" y="188028"/>
                </a:lnTo>
                <a:lnTo>
                  <a:pt x="143177" y="190409"/>
                </a:lnTo>
                <a:lnTo>
                  <a:pt x="140013" y="192791"/>
                </a:lnTo>
                <a:lnTo>
                  <a:pt x="137111" y="195172"/>
                </a:lnTo>
                <a:lnTo>
                  <a:pt x="133588" y="197553"/>
                </a:lnTo>
                <a:lnTo>
                  <a:pt x="129652" y="199934"/>
                </a:lnTo>
                <a:lnTo>
                  <a:pt x="125441" y="202315"/>
                </a:lnTo>
                <a:lnTo>
                  <a:pt x="121045" y="203903"/>
                </a:lnTo>
                <a:lnTo>
                  <a:pt x="116528" y="204961"/>
                </a:lnTo>
                <a:lnTo>
                  <a:pt x="111929" y="205667"/>
                </a:lnTo>
                <a:lnTo>
                  <a:pt x="108069" y="206931"/>
                </a:lnTo>
                <a:lnTo>
                  <a:pt x="104702" y="208567"/>
                </a:lnTo>
                <a:lnTo>
                  <a:pt x="101663" y="210452"/>
                </a:lnTo>
                <a:lnTo>
                  <a:pt x="98050" y="211709"/>
                </a:lnTo>
                <a:lnTo>
                  <a:pt x="94054" y="212546"/>
                </a:lnTo>
                <a:lnTo>
                  <a:pt x="89802" y="213105"/>
                </a:lnTo>
                <a:lnTo>
                  <a:pt x="85380" y="213477"/>
                </a:lnTo>
                <a:lnTo>
                  <a:pt x="80845" y="213725"/>
                </a:lnTo>
                <a:lnTo>
                  <a:pt x="76234" y="213891"/>
                </a:lnTo>
                <a:lnTo>
                  <a:pt x="58367" y="214123"/>
                </a:lnTo>
                <a:lnTo>
                  <a:pt x="0" y="214220"/>
                </a:lnTo>
                <a:lnTo>
                  <a:pt x="2718" y="2142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1" name="SMARTInkAnnotation184"/>
          <p:cNvSpPr/>
          <p:nvPr/>
        </p:nvSpPr>
        <p:spPr>
          <a:xfrm>
            <a:off x="992981" y="4186237"/>
            <a:ext cx="50007" cy="207170"/>
          </a:xfrm>
          <a:custGeom>
            <a:avLst/>
            <a:gdLst/>
            <a:ahLst/>
            <a:cxnLst/>
            <a:rect l="0" t="0" r="0" b="0"/>
            <a:pathLst>
              <a:path w="50007" h="207170">
                <a:moveTo>
                  <a:pt x="50006" y="0"/>
                </a:moveTo>
                <a:lnTo>
                  <a:pt x="39096" y="0"/>
                </a:lnTo>
                <a:lnTo>
                  <a:pt x="37970" y="794"/>
                </a:lnTo>
                <a:lnTo>
                  <a:pt x="37220" y="2117"/>
                </a:lnTo>
                <a:lnTo>
                  <a:pt x="36015" y="6151"/>
                </a:lnTo>
                <a:lnTo>
                  <a:pt x="34983" y="19001"/>
                </a:lnTo>
                <a:lnTo>
                  <a:pt x="30826" y="59341"/>
                </a:lnTo>
                <a:lnTo>
                  <a:pt x="30076" y="68929"/>
                </a:lnTo>
                <a:lnTo>
                  <a:pt x="29576" y="76909"/>
                </a:lnTo>
                <a:lnTo>
                  <a:pt x="29019" y="90009"/>
                </a:lnTo>
                <a:lnTo>
                  <a:pt x="28707" y="106309"/>
                </a:lnTo>
                <a:lnTo>
                  <a:pt x="28663" y="111354"/>
                </a:lnTo>
                <a:lnTo>
                  <a:pt x="27840" y="116305"/>
                </a:lnTo>
                <a:lnTo>
                  <a:pt x="26497" y="121193"/>
                </a:lnTo>
                <a:lnTo>
                  <a:pt x="24808" y="126039"/>
                </a:lnTo>
                <a:lnTo>
                  <a:pt x="22889" y="130857"/>
                </a:lnTo>
                <a:lnTo>
                  <a:pt x="20815" y="135657"/>
                </a:lnTo>
                <a:lnTo>
                  <a:pt x="18639" y="140444"/>
                </a:lnTo>
                <a:lnTo>
                  <a:pt x="17189" y="145224"/>
                </a:lnTo>
                <a:lnTo>
                  <a:pt x="16222" y="149997"/>
                </a:lnTo>
                <a:lnTo>
                  <a:pt x="15577" y="154767"/>
                </a:lnTo>
                <a:lnTo>
                  <a:pt x="15147" y="158740"/>
                </a:lnTo>
                <a:lnTo>
                  <a:pt x="14860" y="162183"/>
                </a:lnTo>
                <a:lnTo>
                  <a:pt x="14669" y="165272"/>
                </a:lnTo>
                <a:lnTo>
                  <a:pt x="13748" y="168919"/>
                </a:lnTo>
                <a:lnTo>
                  <a:pt x="12340" y="172938"/>
                </a:lnTo>
                <a:lnTo>
                  <a:pt x="10608" y="177204"/>
                </a:lnTo>
                <a:lnTo>
                  <a:pt x="9453" y="180842"/>
                </a:lnTo>
                <a:lnTo>
                  <a:pt x="8170" y="187002"/>
                </a:lnTo>
                <a:lnTo>
                  <a:pt x="7034" y="189755"/>
                </a:lnTo>
                <a:lnTo>
                  <a:pt x="5483" y="192384"/>
                </a:lnTo>
                <a:lnTo>
                  <a:pt x="3655" y="194932"/>
                </a:lnTo>
                <a:lnTo>
                  <a:pt x="2437" y="197423"/>
                </a:lnTo>
                <a:lnTo>
                  <a:pt x="1083" y="202309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2" name="SMARTInkAnnotation185"/>
          <p:cNvSpPr/>
          <p:nvPr/>
        </p:nvSpPr>
        <p:spPr>
          <a:xfrm>
            <a:off x="1143000" y="4193683"/>
            <a:ext cx="164180" cy="185093"/>
          </a:xfrm>
          <a:custGeom>
            <a:avLst/>
            <a:gdLst/>
            <a:ahLst/>
            <a:cxnLst/>
            <a:rect l="0" t="0" r="0" b="0"/>
            <a:pathLst>
              <a:path w="164180" h="185093">
                <a:moveTo>
                  <a:pt x="35718" y="21129"/>
                </a:moveTo>
                <a:lnTo>
                  <a:pt x="28600" y="14011"/>
                </a:lnTo>
                <a:lnTo>
                  <a:pt x="28582" y="13993"/>
                </a:lnTo>
                <a:lnTo>
                  <a:pt x="32369" y="10196"/>
                </a:lnTo>
                <a:lnTo>
                  <a:pt x="35073" y="9077"/>
                </a:lnTo>
                <a:lnTo>
                  <a:pt x="38463" y="8332"/>
                </a:lnTo>
                <a:lnTo>
                  <a:pt x="42311" y="7835"/>
                </a:lnTo>
                <a:lnTo>
                  <a:pt x="46463" y="7504"/>
                </a:lnTo>
                <a:lnTo>
                  <a:pt x="50819" y="7283"/>
                </a:lnTo>
                <a:lnTo>
                  <a:pt x="55311" y="7136"/>
                </a:lnTo>
                <a:lnTo>
                  <a:pt x="59099" y="6244"/>
                </a:lnTo>
                <a:lnTo>
                  <a:pt x="62418" y="4856"/>
                </a:lnTo>
                <a:lnTo>
                  <a:pt x="65424" y="3137"/>
                </a:lnTo>
                <a:lnTo>
                  <a:pt x="69016" y="1991"/>
                </a:lnTo>
                <a:lnTo>
                  <a:pt x="72998" y="1226"/>
                </a:lnTo>
                <a:lnTo>
                  <a:pt x="77240" y="717"/>
                </a:lnTo>
                <a:lnTo>
                  <a:pt x="81656" y="377"/>
                </a:lnTo>
                <a:lnTo>
                  <a:pt x="86187" y="151"/>
                </a:lnTo>
                <a:lnTo>
                  <a:pt x="90795" y="0"/>
                </a:lnTo>
                <a:lnTo>
                  <a:pt x="94661" y="693"/>
                </a:lnTo>
                <a:lnTo>
                  <a:pt x="98032" y="1949"/>
                </a:lnTo>
                <a:lnTo>
                  <a:pt x="101074" y="3580"/>
                </a:lnTo>
                <a:lnTo>
                  <a:pt x="104688" y="4667"/>
                </a:lnTo>
                <a:lnTo>
                  <a:pt x="108686" y="5392"/>
                </a:lnTo>
                <a:lnTo>
                  <a:pt x="112938" y="5875"/>
                </a:lnTo>
                <a:lnTo>
                  <a:pt x="116567" y="6991"/>
                </a:lnTo>
                <a:lnTo>
                  <a:pt x="119780" y="8529"/>
                </a:lnTo>
                <a:lnTo>
                  <a:pt x="126847" y="12907"/>
                </a:lnTo>
                <a:lnTo>
                  <a:pt x="127427" y="14061"/>
                </a:lnTo>
                <a:lnTo>
                  <a:pt x="128072" y="17459"/>
                </a:lnTo>
                <a:lnTo>
                  <a:pt x="128358" y="21615"/>
                </a:lnTo>
                <a:lnTo>
                  <a:pt x="128485" y="26901"/>
                </a:lnTo>
                <a:lnTo>
                  <a:pt x="128542" y="34543"/>
                </a:lnTo>
                <a:lnTo>
                  <a:pt x="127763" y="38009"/>
                </a:lnTo>
                <a:lnTo>
                  <a:pt x="126450" y="41114"/>
                </a:lnTo>
                <a:lnTo>
                  <a:pt x="122875" y="46680"/>
                </a:lnTo>
                <a:lnTo>
                  <a:pt x="118640" y="51800"/>
                </a:lnTo>
                <a:lnTo>
                  <a:pt x="114112" y="56721"/>
                </a:lnTo>
                <a:lnTo>
                  <a:pt x="111793" y="59145"/>
                </a:lnTo>
                <a:lnTo>
                  <a:pt x="108660" y="61554"/>
                </a:lnTo>
                <a:lnTo>
                  <a:pt x="104984" y="63954"/>
                </a:lnTo>
                <a:lnTo>
                  <a:pt x="100945" y="66348"/>
                </a:lnTo>
                <a:lnTo>
                  <a:pt x="97459" y="68737"/>
                </a:lnTo>
                <a:lnTo>
                  <a:pt x="94341" y="71124"/>
                </a:lnTo>
                <a:lnTo>
                  <a:pt x="91469" y="73509"/>
                </a:lnTo>
                <a:lnTo>
                  <a:pt x="87967" y="75099"/>
                </a:lnTo>
                <a:lnTo>
                  <a:pt x="84044" y="76159"/>
                </a:lnTo>
                <a:lnTo>
                  <a:pt x="79842" y="76866"/>
                </a:lnTo>
                <a:lnTo>
                  <a:pt x="76247" y="77337"/>
                </a:lnTo>
                <a:lnTo>
                  <a:pt x="73056" y="77651"/>
                </a:lnTo>
                <a:lnTo>
                  <a:pt x="70135" y="77860"/>
                </a:lnTo>
                <a:lnTo>
                  <a:pt x="67394" y="78793"/>
                </a:lnTo>
                <a:lnTo>
                  <a:pt x="64773" y="80210"/>
                </a:lnTo>
                <a:lnTo>
                  <a:pt x="62232" y="81947"/>
                </a:lnTo>
                <a:lnTo>
                  <a:pt x="57292" y="83878"/>
                </a:lnTo>
                <a:lnTo>
                  <a:pt x="54863" y="84393"/>
                </a:lnTo>
                <a:lnTo>
                  <a:pt x="54038" y="84736"/>
                </a:lnTo>
                <a:lnTo>
                  <a:pt x="54281" y="84965"/>
                </a:lnTo>
                <a:lnTo>
                  <a:pt x="56982" y="85396"/>
                </a:lnTo>
                <a:lnTo>
                  <a:pt x="57100" y="81623"/>
                </a:lnTo>
                <a:lnTo>
                  <a:pt x="57910" y="80508"/>
                </a:lnTo>
                <a:lnTo>
                  <a:pt x="59244" y="79765"/>
                </a:lnTo>
                <a:lnTo>
                  <a:pt x="62843" y="78940"/>
                </a:lnTo>
                <a:lnTo>
                  <a:pt x="67088" y="78573"/>
                </a:lnTo>
                <a:lnTo>
                  <a:pt x="69332" y="77681"/>
                </a:lnTo>
                <a:lnTo>
                  <a:pt x="73941" y="74574"/>
                </a:lnTo>
                <a:lnTo>
                  <a:pt x="77075" y="73428"/>
                </a:lnTo>
                <a:lnTo>
                  <a:pt x="80752" y="72663"/>
                </a:lnTo>
                <a:lnTo>
                  <a:pt x="84791" y="72154"/>
                </a:lnTo>
                <a:lnTo>
                  <a:pt x="89071" y="71815"/>
                </a:lnTo>
                <a:lnTo>
                  <a:pt x="93512" y="71588"/>
                </a:lnTo>
                <a:lnTo>
                  <a:pt x="102679" y="71337"/>
                </a:lnTo>
                <a:lnTo>
                  <a:pt x="122451" y="71162"/>
                </a:lnTo>
                <a:lnTo>
                  <a:pt x="126084" y="71947"/>
                </a:lnTo>
                <a:lnTo>
                  <a:pt x="130093" y="73264"/>
                </a:lnTo>
                <a:lnTo>
                  <a:pt x="134354" y="74936"/>
                </a:lnTo>
                <a:lnTo>
                  <a:pt x="137988" y="76844"/>
                </a:lnTo>
                <a:lnTo>
                  <a:pt x="141204" y="78910"/>
                </a:lnTo>
                <a:lnTo>
                  <a:pt x="144142" y="81081"/>
                </a:lnTo>
                <a:lnTo>
                  <a:pt x="146895" y="82528"/>
                </a:lnTo>
                <a:lnTo>
                  <a:pt x="149524" y="83493"/>
                </a:lnTo>
                <a:lnTo>
                  <a:pt x="152070" y="84137"/>
                </a:lnTo>
                <a:lnTo>
                  <a:pt x="157015" y="86968"/>
                </a:lnTo>
                <a:lnTo>
                  <a:pt x="159446" y="88834"/>
                </a:lnTo>
                <a:lnTo>
                  <a:pt x="161066" y="90872"/>
                </a:lnTo>
                <a:lnTo>
                  <a:pt x="162146" y="93024"/>
                </a:lnTo>
                <a:lnTo>
                  <a:pt x="162866" y="95253"/>
                </a:lnTo>
                <a:lnTo>
                  <a:pt x="163346" y="98326"/>
                </a:lnTo>
                <a:lnTo>
                  <a:pt x="163666" y="101963"/>
                </a:lnTo>
                <a:lnTo>
                  <a:pt x="164021" y="109443"/>
                </a:lnTo>
                <a:lnTo>
                  <a:pt x="164179" y="115413"/>
                </a:lnTo>
                <a:lnTo>
                  <a:pt x="163428" y="118116"/>
                </a:lnTo>
                <a:lnTo>
                  <a:pt x="160476" y="123237"/>
                </a:lnTo>
                <a:lnTo>
                  <a:pt x="158635" y="128158"/>
                </a:lnTo>
                <a:lnTo>
                  <a:pt x="158144" y="130582"/>
                </a:lnTo>
                <a:lnTo>
                  <a:pt x="150673" y="136960"/>
                </a:lnTo>
                <a:lnTo>
                  <a:pt x="138549" y="145975"/>
                </a:lnTo>
                <a:lnTo>
                  <a:pt x="123322" y="156747"/>
                </a:lnTo>
                <a:lnTo>
                  <a:pt x="111583" y="163928"/>
                </a:lnTo>
                <a:lnTo>
                  <a:pt x="102170" y="168716"/>
                </a:lnTo>
                <a:lnTo>
                  <a:pt x="94307" y="171908"/>
                </a:lnTo>
                <a:lnTo>
                  <a:pt x="88271" y="174036"/>
                </a:lnTo>
                <a:lnTo>
                  <a:pt x="83454" y="175454"/>
                </a:lnTo>
                <a:lnTo>
                  <a:pt x="79448" y="176400"/>
                </a:lnTo>
                <a:lnTo>
                  <a:pt x="75190" y="177824"/>
                </a:lnTo>
                <a:lnTo>
                  <a:pt x="70764" y="179568"/>
                </a:lnTo>
                <a:lnTo>
                  <a:pt x="66226" y="181524"/>
                </a:lnTo>
                <a:lnTo>
                  <a:pt x="61613" y="182828"/>
                </a:lnTo>
                <a:lnTo>
                  <a:pt x="56950" y="183697"/>
                </a:lnTo>
                <a:lnTo>
                  <a:pt x="52254" y="184276"/>
                </a:lnTo>
                <a:lnTo>
                  <a:pt x="48330" y="184663"/>
                </a:lnTo>
                <a:lnTo>
                  <a:pt x="44920" y="184921"/>
                </a:lnTo>
                <a:lnTo>
                  <a:pt x="41853" y="185092"/>
                </a:lnTo>
                <a:lnTo>
                  <a:pt x="39014" y="184413"/>
                </a:lnTo>
                <a:lnTo>
                  <a:pt x="36328" y="183166"/>
                </a:lnTo>
                <a:lnTo>
                  <a:pt x="33743" y="181541"/>
                </a:lnTo>
                <a:lnTo>
                  <a:pt x="30433" y="180458"/>
                </a:lnTo>
                <a:lnTo>
                  <a:pt x="26639" y="179736"/>
                </a:lnTo>
                <a:lnTo>
                  <a:pt x="22521" y="179255"/>
                </a:lnTo>
                <a:lnTo>
                  <a:pt x="18983" y="178933"/>
                </a:lnTo>
                <a:lnTo>
                  <a:pt x="15830" y="178720"/>
                </a:lnTo>
                <a:lnTo>
                  <a:pt x="12934" y="178577"/>
                </a:lnTo>
                <a:lnTo>
                  <a:pt x="7600" y="178418"/>
                </a:lnTo>
                <a:lnTo>
                  <a:pt x="39" y="178292"/>
                </a:lnTo>
                <a:lnTo>
                  <a:pt x="0" y="1782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3" name="SMARTInkAnnotation186"/>
          <p:cNvSpPr/>
          <p:nvPr/>
        </p:nvSpPr>
        <p:spPr>
          <a:xfrm>
            <a:off x="1378743" y="4164806"/>
            <a:ext cx="178595" cy="171450"/>
          </a:xfrm>
          <a:custGeom>
            <a:avLst/>
            <a:gdLst/>
            <a:ahLst/>
            <a:cxnLst/>
            <a:rect l="0" t="0" r="0" b="0"/>
            <a:pathLst>
              <a:path w="178595" h="171450">
                <a:moveTo>
                  <a:pt x="178594" y="0"/>
                </a:moveTo>
                <a:lnTo>
                  <a:pt x="172443" y="0"/>
                </a:lnTo>
                <a:lnTo>
                  <a:pt x="169731" y="794"/>
                </a:lnTo>
                <a:lnTo>
                  <a:pt x="160367" y="3792"/>
                </a:lnTo>
                <a:lnTo>
                  <a:pt x="156124" y="4910"/>
                </a:lnTo>
                <a:lnTo>
                  <a:pt x="152502" y="5654"/>
                </a:lnTo>
                <a:lnTo>
                  <a:pt x="149293" y="6151"/>
                </a:lnTo>
                <a:lnTo>
                  <a:pt x="146360" y="6482"/>
                </a:lnTo>
                <a:lnTo>
                  <a:pt x="140984" y="6849"/>
                </a:lnTo>
                <a:lnTo>
                  <a:pt x="138440" y="7741"/>
                </a:lnTo>
                <a:lnTo>
                  <a:pt x="133496" y="10849"/>
                </a:lnTo>
                <a:lnTo>
                  <a:pt x="130272" y="12789"/>
                </a:lnTo>
                <a:lnTo>
                  <a:pt x="126536" y="14876"/>
                </a:lnTo>
                <a:lnTo>
                  <a:pt x="122457" y="17061"/>
                </a:lnTo>
                <a:lnTo>
                  <a:pt x="118945" y="18518"/>
                </a:lnTo>
                <a:lnTo>
                  <a:pt x="115809" y="19488"/>
                </a:lnTo>
                <a:lnTo>
                  <a:pt x="112925" y="20137"/>
                </a:lnTo>
                <a:lnTo>
                  <a:pt x="109415" y="20567"/>
                </a:lnTo>
                <a:lnTo>
                  <a:pt x="105487" y="20855"/>
                </a:lnTo>
                <a:lnTo>
                  <a:pt x="97683" y="21175"/>
                </a:lnTo>
                <a:lnTo>
                  <a:pt x="88827" y="21355"/>
                </a:lnTo>
                <a:lnTo>
                  <a:pt x="76295" y="21421"/>
                </a:lnTo>
                <a:lnTo>
                  <a:pt x="73882" y="20631"/>
                </a:lnTo>
                <a:lnTo>
                  <a:pt x="69085" y="17635"/>
                </a:lnTo>
                <a:lnTo>
                  <a:pt x="64307" y="15776"/>
                </a:lnTo>
                <a:lnTo>
                  <a:pt x="57274" y="14313"/>
                </a:lnTo>
                <a:lnTo>
                  <a:pt x="50095" y="14288"/>
                </a:lnTo>
                <a:lnTo>
                  <a:pt x="50024" y="19197"/>
                </a:lnTo>
                <a:lnTo>
                  <a:pt x="50007" y="38198"/>
                </a:lnTo>
                <a:lnTo>
                  <a:pt x="49213" y="40546"/>
                </a:lnTo>
                <a:lnTo>
                  <a:pt x="46214" y="45273"/>
                </a:lnTo>
                <a:lnTo>
                  <a:pt x="44352" y="50019"/>
                </a:lnTo>
                <a:lnTo>
                  <a:pt x="43525" y="54774"/>
                </a:lnTo>
                <a:lnTo>
                  <a:pt x="43157" y="59534"/>
                </a:lnTo>
                <a:lnTo>
                  <a:pt x="42265" y="61914"/>
                </a:lnTo>
                <a:lnTo>
                  <a:pt x="39158" y="66676"/>
                </a:lnTo>
                <a:lnTo>
                  <a:pt x="37247" y="71438"/>
                </a:lnTo>
                <a:lnTo>
                  <a:pt x="36021" y="77170"/>
                </a:lnTo>
                <a:lnTo>
                  <a:pt x="35809" y="81956"/>
                </a:lnTo>
                <a:lnTo>
                  <a:pt x="36572" y="83212"/>
                </a:lnTo>
                <a:lnTo>
                  <a:pt x="37876" y="84050"/>
                </a:lnTo>
                <a:lnTo>
                  <a:pt x="41878" y="85394"/>
                </a:lnTo>
                <a:lnTo>
                  <a:pt x="42206" y="86298"/>
                </a:lnTo>
                <a:lnTo>
                  <a:pt x="42733" y="91335"/>
                </a:lnTo>
                <a:lnTo>
                  <a:pt x="42837" y="92566"/>
                </a:lnTo>
                <a:lnTo>
                  <a:pt x="46647" y="92779"/>
                </a:lnTo>
                <a:lnTo>
                  <a:pt x="47767" y="92015"/>
                </a:lnTo>
                <a:lnTo>
                  <a:pt x="48514" y="90712"/>
                </a:lnTo>
                <a:lnTo>
                  <a:pt x="49011" y="89050"/>
                </a:lnTo>
                <a:lnTo>
                  <a:pt x="50137" y="87942"/>
                </a:lnTo>
                <a:lnTo>
                  <a:pt x="51681" y="87203"/>
                </a:lnTo>
                <a:lnTo>
                  <a:pt x="55513" y="86381"/>
                </a:lnTo>
                <a:lnTo>
                  <a:pt x="59862" y="86017"/>
                </a:lnTo>
                <a:lnTo>
                  <a:pt x="61340" y="85126"/>
                </a:lnTo>
                <a:lnTo>
                  <a:pt x="62324" y="83738"/>
                </a:lnTo>
                <a:lnTo>
                  <a:pt x="62981" y="82019"/>
                </a:lnTo>
                <a:lnTo>
                  <a:pt x="65006" y="80873"/>
                </a:lnTo>
                <a:lnTo>
                  <a:pt x="67944" y="80109"/>
                </a:lnTo>
                <a:lnTo>
                  <a:pt x="71490" y="79600"/>
                </a:lnTo>
                <a:lnTo>
                  <a:pt x="74647" y="79260"/>
                </a:lnTo>
                <a:lnTo>
                  <a:pt x="77546" y="79034"/>
                </a:lnTo>
                <a:lnTo>
                  <a:pt x="80273" y="78883"/>
                </a:lnTo>
                <a:lnTo>
                  <a:pt x="82884" y="77988"/>
                </a:lnTo>
                <a:lnTo>
                  <a:pt x="87902" y="74878"/>
                </a:lnTo>
                <a:lnTo>
                  <a:pt x="92778" y="72967"/>
                </a:lnTo>
                <a:lnTo>
                  <a:pt x="95190" y="72457"/>
                </a:lnTo>
                <a:lnTo>
                  <a:pt x="98385" y="72117"/>
                </a:lnTo>
                <a:lnTo>
                  <a:pt x="102103" y="71890"/>
                </a:lnTo>
                <a:lnTo>
                  <a:pt x="106168" y="71740"/>
                </a:lnTo>
                <a:lnTo>
                  <a:pt x="109673" y="72432"/>
                </a:lnTo>
                <a:lnTo>
                  <a:pt x="112803" y="73689"/>
                </a:lnTo>
                <a:lnTo>
                  <a:pt x="115683" y="75319"/>
                </a:lnTo>
                <a:lnTo>
                  <a:pt x="121000" y="77131"/>
                </a:lnTo>
                <a:lnTo>
                  <a:pt x="123530" y="77615"/>
                </a:lnTo>
                <a:lnTo>
                  <a:pt x="128456" y="80268"/>
                </a:lnTo>
                <a:lnTo>
                  <a:pt x="130881" y="82087"/>
                </a:lnTo>
                <a:lnTo>
                  <a:pt x="135693" y="84108"/>
                </a:lnTo>
                <a:lnTo>
                  <a:pt x="138087" y="84647"/>
                </a:lnTo>
                <a:lnTo>
                  <a:pt x="141271" y="90562"/>
                </a:lnTo>
                <a:lnTo>
                  <a:pt x="144980" y="100062"/>
                </a:lnTo>
                <a:lnTo>
                  <a:pt x="149041" y="111952"/>
                </a:lnTo>
                <a:lnTo>
                  <a:pt x="151748" y="120672"/>
                </a:lnTo>
                <a:lnTo>
                  <a:pt x="153553" y="127279"/>
                </a:lnTo>
                <a:lnTo>
                  <a:pt x="154756" y="132478"/>
                </a:lnTo>
                <a:lnTo>
                  <a:pt x="154765" y="136737"/>
                </a:lnTo>
                <a:lnTo>
                  <a:pt x="153977" y="140371"/>
                </a:lnTo>
                <a:lnTo>
                  <a:pt x="152658" y="143587"/>
                </a:lnTo>
                <a:lnTo>
                  <a:pt x="150984" y="146524"/>
                </a:lnTo>
                <a:lnTo>
                  <a:pt x="149075" y="149276"/>
                </a:lnTo>
                <a:lnTo>
                  <a:pt x="147008" y="151905"/>
                </a:lnTo>
                <a:lnTo>
                  <a:pt x="144043" y="154452"/>
                </a:lnTo>
                <a:lnTo>
                  <a:pt x="140479" y="156942"/>
                </a:lnTo>
                <a:lnTo>
                  <a:pt x="136515" y="159397"/>
                </a:lnTo>
                <a:lnTo>
                  <a:pt x="133079" y="161033"/>
                </a:lnTo>
                <a:lnTo>
                  <a:pt x="129995" y="162124"/>
                </a:lnTo>
                <a:lnTo>
                  <a:pt x="127144" y="162851"/>
                </a:lnTo>
                <a:lnTo>
                  <a:pt x="121861" y="165776"/>
                </a:lnTo>
                <a:lnTo>
                  <a:pt x="119341" y="167668"/>
                </a:lnTo>
                <a:lnTo>
                  <a:pt x="116073" y="168928"/>
                </a:lnTo>
                <a:lnTo>
                  <a:pt x="112307" y="169769"/>
                </a:lnTo>
                <a:lnTo>
                  <a:pt x="108209" y="170329"/>
                </a:lnTo>
                <a:lnTo>
                  <a:pt x="103889" y="170703"/>
                </a:lnTo>
                <a:lnTo>
                  <a:pt x="99422" y="170952"/>
                </a:lnTo>
                <a:lnTo>
                  <a:pt x="91019" y="171228"/>
                </a:lnTo>
                <a:lnTo>
                  <a:pt x="84638" y="171351"/>
                </a:lnTo>
                <a:lnTo>
                  <a:pt x="30723" y="171449"/>
                </a:lnTo>
                <a:lnTo>
                  <a:pt x="27626" y="170655"/>
                </a:lnTo>
                <a:lnTo>
                  <a:pt x="25561" y="169333"/>
                </a:lnTo>
                <a:lnTo>
                  <a:pt x="24184" y="167657"/>
                </a:lnTo>
                <a:lnTo>
                  <a:pt x="22473" y="166540"/>
                </a:lnTo>
                <a:lnTo>
                  <a:pt x="18455" y="165299"/>
                </a:lnTo>
                <a:lnTo>
                  <a:pt x="14023" y="164747"/>
                </a:lnTo>
                <a:lnTo>
                  <a:pt x="9408" y="164502"/>
                </a:lnTo>
                <a:lnTo>
                  <a:pt x="123" y="164308"/>
                </a:lnTo>
                <a:lnTo>
                  <a:pt x="0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4" name="Freeform 5233"/>
          <p:cNvSpPr/>
          <p:nvPr/>
        </p:nvSpPr>
        <p:spPr>
          <a:xfrm>
            <a:off x="1607431" y="4350544"/>
            <a:ext cx="20351" cy="21432"/>
          </a:xfrm>
          <a:custGeom>
            <a:avLst/>
            <a:gdLst/>
            <a:ahLst/>
            <a:cxnLst/>
            <a:rect l="0" t="0" r="0" b="0"/>
            <a:pathLst>
              <a:path w="20351" h="21432">
                <a:moveTo>
                  <a:pt x="7056" y="21431"/>
                </a:moveTo>
                <a:lnTo>
                  <a:pt x="0" y="21431"/>
                </a:lnTo>
                <a:lnTo>
                  <a:pt x="2068" y="19314"/>
                </a:lnTo>
                <a:lnTo>
                  <a:pt x="3731" y="17639"/>
                </a:lnTo>
                <a:lnTo>
                  <a:pt x="4839" y="15728"/>
                </a:lnTo>
                <a:lnTo>
                  <a:pt x="5578" y="13660"/>
                </a:lnTo>
                <a:lnTo>
                  <a:pt x="6764" y="8431"/>
                </a:lnTo>
                <a:lnTo>
                  <a:pt x="7655" y="7208"/>
                </a:lnTo>
                <a:lnTo>
                  <a:pt x="9043" y="5599"/>
                </a:lnTo>
                <a:lnTo>
                  <a:pt x="14188" y="12"/>
                </a:lnTo>
                <a:lnTo>
                  <a:pt x="14197" y="2"/>
                </a:lnTo>
                <a:lnTo>
                  <a:pt x="20350" y="0"/>
                </a:lnTo>
                <a:lnTo>
                  <a:pt x="19888" y="793"/>
                </a:lnTo>
                <a:lnTo>
                  <a:pt x="18785" y="2116"/>
                </a:lnTo>
                <a:lnTo>
                  <a:pt x="15106" y="6150"/>
                </a:lnTo>
                <a:lnTo>
                  <a:pt x="10676" y="10641"/>
                </a:lnTo>
                <a:lnTo>
                  <a:pt x="9469" y="12650"/>
                </a:lnTo>
                <a:lnTo>
                  <a:pt x="8665" y="14783"/>
                </a:lnTo>
                <a:lnTo>
                  <a:pt x="7150" y="21042"/>
                </a:lnTo>
                <a:lnTo>
                  <a:pt x="7913" y="21171"/>
                </a:lnTo>
                <a:lnTo>
                  <a:pt x="9215" y="21258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35" name="SMARTInkAnnotation188"/>
          <p:cNvSpPr/>
          <p:nvPr/>
        </p:nvSpPr>
        <p:spPr>
          <a:xfrm>
            <a:off x="1721643" y="4179102"/>
            <a:ext cx="171030" cy="185730"/>
          </a:xfrm>
          <a:custGeom>
            <a:avLst/>
            <a:gdLst/>
            <a:ahLst/>
            <a:cxnLst/>
            <a:rect l="0" t="0" r="0" b="0"/>
            <a:pathLst>
              <a:path w="171030" h="185730">
                <a:moveTo>
                  <a:pt x="0" y="28566"/>
                </a:moveTo>
                <a:lnTo>
                  <a:pt x="0" y="24774"/>
                </a:lnTo>
                <a:lnTo>
                  <a:pt x="794" y="23656"/>
                </a:lnTo>
                <a:lnTo>
                  <a:pt x="2117" y="22912"/>
                </a:lnTo>
                <a:lnTo>
                  <a:pt x="5704" y="22084"/>
                </a:lnTo>
                <a:lnTo>
                  <a:pt x="9944" y="21717"/>
                </a:lnTo>
                <a:lnTo>
                  <a:pt x="12185" y="20825"/>
                </a:lnTo>
                <a:lnTo>
                  <a:pt x="16793" y="17717"/>
                </a:lnTo>
                <a:lnTo>
                  <a:pt x="21487" y="13690"/>
                </a:lnTo>
                <a:lnTo>
                  <a:pt x="23849" y="11505"/>
                </a:lnTo>
                <a:lnTo>
                  <a:pt x="27012" y="10048"/>
                </a:lnTo>
                <a:lnTo>
                  <a:pt x="30708" y="9078"/>
                </a:lnTo>
                <a:lnTo>
                  <a:pt x="34760" y="8430"/>
                </a:lnTo>
                <a:lnTo>
                  <a:pt x="39048" y="7205"/>
                </a:lnTo>
                <a:lnTo>
                  <a:pt x="43495" y="5594"/>
                </a:lnTo>
                <a:lnTo>
                  <a:pt x="48047" y="3727"/>
                </a:lnTo>
                <a:lnTo>
                  <a:pt x="52669" y="2481"/>
                </a:lnTo>
                <a:lnTo>
                  <a:pt x="57338" y="1651"/>
                </a:lnTo>
                <a:lnTo>
                  <a:pt x="62038" y="1098"/>
                </a:lnTo>
                <a:lnTo>
                  <a:pt x="66758" y="729"/>
                </a:lnTo>
                <a:lnTo>
                  <a:pt x="71493" y="483"/>
                </a:lnTo>
                <a:lnTo>
                  <a:pt x="80987" y="210"/>
                </a:lnTo>
                <a:lnTo>
                  <a:pt x="109121" y="0"/>
                </a:lnTo>
                <a:lnTo>
                  <a:pt x="111641" y="791"/>
                </a:lnTo>
                <a:lnTo>
                  <a:pt x="116558" y="3786"/>
                </a:lnTo>
                <a:lnTo>
                  <a:pt x="118186" y="5696"/>
                </a:lnTo>
                <a:lnTo>
                  <a:pt x="119273" y="7763"/>
                </a:lnTo>
                <a:lnTo>
                  <a:pt x="120479" y="12177"/>
                </a:lnTo>
                <a:lnTo>
                  <a:pt x="121015" y="16784"/>
                </a:lnTo>
                <a:lnTo>
                  <a:pt x="120364" y="19918"/>
                </a:lnTo>
                <a:lnTo>
                  <a:pt x="119137" y="23594"/>
                </a:lnTo>
                <a:lnTo>
                  <a:pt x="117525" y="27633"/>
                </a:lnTo>
                <a:lnTo>
                  <a:pt x="115656" y="31119"/>
                </a:lnTo>
                <a:lnTo>
                  <a:pt x="113617" y="34237"/>
                </a:lnTo>
                <a:lnTo>
                  <a:pt x="111463" y="37109"/>
                </a:lnTo>
                <a:lnTo>
                  <a:pt x="109234" y="40612"/>
                </a:lnTo>
                <a:lnTo>
                  <a:pt x="106954" y="44534"/>
                </a:lnTo>
                <a:lnTo>
                  <a:pt x="104640" y="48737"/>
                </a:lnTo>
                <a:lnTo>
                  <a:pt x="102304" y="52332"/>
                </a:lnTo>
                <a:lnTo>
                  <a:pt x="99953" y="55522"/>
                </a:lnTo>
                <a:lnTo>
                  <a:pt x="95224" y="61185"/>
                </a:lnTo>
                <a:lnTo>
                  <a:pt x="90476" y="66347"/>
                </a:lnTo>
                <a:lnTo>
                  <a:pt x="83341" y="73715"/>
                </a:lnTo>
                <a:lnTo>
                  <a:pt x="80961" y="75334"/>
                </a:lnTo>
                <a:lnTo>
                  <a:pt x="76199" y="77133"/>
                </a:lnTo>
                <a:lnTo>
                  <a:pt x="74612" y="78407"/>
                </a:lnTo>
                <a:lnTo>
                  <a:pt x="73554" y="80050"/>
                </a:lnTo>
                <a:lnTo>
                  <a:pt x="72849" y="81939"/>
                </a:lnTo>
                <a:lnTo>
                  <a:pt x="71584" y="83198"/>
                </a:lnTo>
                <a:lnTo>
                  <a:pt x="69948" y="84037"/>
                </a:lnTo>
                <a:lnTo>
                  <a:pt x="64625" y="85618"/>
                </a:lnTo>
                <a:lnTo>
                  <a:pt x="83354" y="81895"/>
                </a:lnTo>
                <a:lnTo>
                  <a:pt x="90495" y="80787"/>
                </a:lnTo>
                <a:lnTo>
                  <a:pt x="96842" y="80050"/>
                </a:lnTo>
                <a:lnTo>
                  <a:pt x="102662" y="79557"/>
                </a:lnTo>
                <a:lnTo>
                  <a:pt x="108129" y="79229"/>
                </a:lnTo>
                <a:lnTo>
                  <a:pt x="118437" y="78864"/>
                </a:lnTo>
                <a:lnTo>
                  <a:pt x="123408" y="79561"/>
                </a:lnTo>
                <a:lnTo>
                  <a:pt x="128310" y="80819"/>
                </a:lnTo>
                <a:lnTo>
                  <a:pt x="133165" y="82452"/>
                </a:lnTo>
                <a:lnTo>
                  <a:pt x="137196" y="83540"/>
                </a:lnTo>
                <a:lnTo>
                  <a:pt x="140676" y="84265"/>
                </a:lnTo>
                <a:lnTo>
                  <a:pt x="143791" y="84749"/>
                </a:lnTo>
                <a:lnTo>
                  <a:pt x="146660" y="85865"/>
                </a:lnTo>
                <a:lnTo>
                  <a:pt x="151966" y="89222"/>
                </a:lnTo>
                <a:lnTo>
                  <a:pt x="156970" y="93360"/>
                </a:lnTo>
                <a:lnTo>
                  <a:pt x="161840" y="97845"/>
                </a:lnTo>
                <a:lnTo>
                  <a:pt x="166650" y="102484"/>
                </a:lnTo>
                <a:lnTo>
                  <a:pt x="168250" y="104833"/>
                </a:lnTo>
                <a:lnTo>
                  <a:pt x="170028" y="109558"/>
                </a:lnTo>
                <a:lnTo>
                  <a:pt x="170502" y="112724"/>
                </a:lnTo>
                <a:lnTo>
                  <a:pt x="170818" y="116421"/>
                </a:lnTo>
                <a:lnTo>
                  <a:pt x="171029" y="120474"/>
                </a:lnTo>
                <a:lnTo>
                  <a:pt x="170376" y="123969"/>
                </a:lnTo>
                <a:lnTo>
                  <a:pt x="169147" y="127094"/>
                </a:lnTo>
                <a:lnTo>
                  <a:pt x="167533" y="129970"/>
                </a:lnTo>
                <a:lnTo>
                  <a:pt x="163624" y="137399"/>
                </a:lnTo>
                <a:lnTo>
                  <a:pt x="161470" y="141603"/>
                </a:lnTo>
                <a:lnTo>
                  <a:pt x="159241" y="145199"/>
                </a:lnTo>
                <a:lnTo>
                  <a:pt x="156961" y="148390"/>
                </a:lnTo>
                <a:lnTo>
                  <a:pt x="154647" y="151312"/>
                </a:lnTo>
                <a:lnTo>
                  <a:pt x="151517" y="154053"/>
                </a:lnTo>
                <a:lnTo>
                  <a:pt x="147842" y="156674"/>
                </a:lnTo>
                <a:lnTo>
                  <a:pt x="143806" y="159215"/>
                </a:lnTo>
                <a:lnTo>
                  <a:pt x="140321" y="161703"/>
                </a:lnTo>
                <a:lnTo>
                  <a:pt x="137204" y="164156"/>
                </a:lnTo>
                <a:lnTo>
                  <a:pt x="134332" y="166584"/>
                </a:lnTo>
                <a:lnTo>
                  <a:pt x="132417" y="168997"/>
                </a:lnTo>
                <a:lnTo>
                  <a:pt x="130290" y="173795"/>
                </a:lnTo>
                <a:lnTo>
                  <a:pt x="128135" y="175391"/>
                </a:lnTo>
                <a:lnTo>
                  <a:pt x="125111" y="176456"/>
                </a:lnTo>
                <a:lnTo>
                  <a:pt x="121507" y="177165"/>
                </a:lnTo>
                <a:lnTo>
                  <a:pt x="118311" y="177639"/>
                </a:lnTo>
                <a:lnTo>
                  <a:pt x="115387" y="177954"/>
                </a:lnTo>
                <a:lnTo>
                  <a:pt x="112644" y="178164"/>
                </a:lnTo>
                <a:lnTo>
                  <a:pt x="110021" y="179099"/>
                </a:lnTo>
                <a:lnTo>
                  <a:pt x="104990" y="182253"/>
                </a:lnTo>
                <a:lnTo>
                  <a:pt x="100108" y="184184"/>
                </a:lnTo>
                <a:lnTo>
                  <a:pt x="95293" y="185042"/>
                </a:lnTo>
                <a:lnTo>
                  <a:pt x="90507" y="185424"/>
                </a:lnTo>
                <a:lnTo>
                  <a:pt x="85734" y="185593"/>
                </a:lnTo>
                <a:lnTo>
                  <a:pt x="76202" y="185702"/>
                </a:lnTo>
                <a:lnTo>
                  <a:pt x="42958" y="185729"/>
                </a:lnTo>
                <a:lnTo>
                  <a:pt x="50007" y="185729"/>
                </a:lnTo>
                <a:lnTo>
                  <a:pt x="43157" y="185729"/>
                </a:lnTo>
                <a:lnTo>
                  <a:pt x="50007" y="185729"/>
                </a:lnTo>
                <a:lnTo>
                  <a:pt x="42950" y="185729"/>
                </a:lnTo>
                <a:lnTo>
                  <a:pt x="50007" y="185729"/>
                </a:lnTo>
                <a:lnTo>
                  <a:pt x="42950" y="185729"/>
                </a:lnTo>
                <a:lnTo>
                  <a:pt x="50007" y="18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99" name="Group 5298"/>
          <p:cNvGrpSpPr/>
          <p:nvPr/>
        </p:nvGrpSpPr>
        <p:grpSpPr>
          <a:xfrm>
            <a:off x="214312" y="3614743"/>
            <a:ext cx="8451057" cy="1228720"/>
            <a:chOff x="214312" y="3614743"/>
            <a:chExt cx="8451057" cy="1228720"/>
          </a:xfrm>
        </p:grpSpPr>
        <p:sp>
          <p:nvSpPr>
            <p:cNvPr id="5236" name="SMARTInkAnnotation354"/>
            <p:cNvSpPr/>
            <p:nvPr/>
          </p:nvSpPr>
          <p:spPr>
            <a:xfrm>
              <a:off x="1928812" y="4207668"/>
              <a:ext cx="185739" cy="85726"/>
            </a:xfrm>
            <a:custGeom>
              <a:avLst/>
              <a:gdLst/>
              <a:ahLst/>
              <a:cxnLst/>
              <a:rect l="0" t="0" r="0" b="0"/>
              <a:pathLst>
                <a:path w="185739" h="85726">
                  <a:moveTo>
                    <a:pt x="0" y="0"/>
                  </a:moveTo>
                  <a:lnTo>
                    <a:pt x="26547" y="3793"/>
                  </a:lnTo>
                  <a:lnTo>
                    <a:pt x="34367" y="5703"/>
                  </a:lnTo>
                  <a:lnTo>
                    <a:pt x="39580" y="7771"/>
                  </a:lnTo>
                  <a:lnTo>
                    <a:pt x="43055" y="9943"/>
                  </a:lnTo>
                  <a:lnTo>
                    <a:pt x="45372" y="12186"/>
                  </a:lnTo>
                  <a:lnTo>
                    <a:pt x="46917" y="14473"/>
                  </a:lnTo>
                  <a:lnTo>
                    <a:pt x="47947" y="16793"/>
                  </a:lnTo>
                  <a:lnTo>
                    <a:pt x="48633" y="19133"/>
                  </a:lnTo>
                  <a:lnTo>
                    <a:pt x="49091" y="21487"/>
                  </a:lnTo>
                  <a:lnTo>
                    <a:pt x="49396" y="23850"/>
                  </a:lnTo>
                  <a:lnTo>
                    <a:pt x="49599" y="26219"/>
                  </a:lnTo>
                  <a:lnTo>
                    <a:pt x="49735" y="28592"/>
                  </a:lnTo>
                  <a:lnTo>
                    <a:pt x="49825" y="30967"/>
                  </a:lnTo>
                  <a:lnTo>
                    <a:pt x="49953" y="41896"/>
                  </a:lnTo>
                  <a:lnTo>
                    <a:pt x="49177" y="45394"/>
                  </a:lnTo>
                  <a:lnTo>
                    <a:pt x="47866" y="48519"/>
                  </a:lnTo>
                  <a:lnTo>
                    <a:pt x="46198" y="51396"/>
                  </a:lnTo>
                  <a:lnTo>
                    <a:pt x="45086" y="54108"/>
                  </a:lnTo>
                  <a:lnTo>
                    <a:pt x="44345" y="56710"/>
                  </a:lnTo>
                  <a:lnTo>
                    <a:pt x="43851" y="59238"/>
                  </a:lnTo>
                  <a:lnTo>
                    <a:pt x="43521" y="61717"/>
                  </a:lnTo>
                  <a:lnTo>
                    <a:pt x="43302" y="64164"/>
                  </a:lnTo>
                  <a:lnTo>
                    <a:pt x="43155" y="66588"/>
                  </a:lnTo>
                  <a:lnTo>
                    <a:pt x="42993" y="71399"/>
                  </a:lnTo>
                  <a:lnTo>
                    <a:pt x="42880" y="78430"/>
                  </a:lnTo>
                  <a:lnTo>
                    <a:pt x="42863" y="85697"/>
                  </a:lnTo>
                  <a:lnTo>
                    <a:pt x="42863" y="85725"/>
                  </a:lnTo>
                  <a:lnTo>
                    <a:pt x="46655" y="85725"/>
                  </a:lnTo>
                  <a:lnTo>
                    <a:pt x="48566" y="84932"/>
                  </a:lnTo>
                  <a:lnTo>
                    <a:pt x="50634" y="83609"/>
                  </a:lnTo>
                  <a:lnTo>
                    <a:pt x="55863" y="79574"/>
                  </a:lnTo>
                  <a:lnTo>
                    <a:pt x="90445" y="74789"/>
                  </a:lnTo>
                  <a:lnTo>
                    <a:pt x="117447" y="71291"/>
                  </a:lnTo>
                  <a:lnTo>
                    <a:pt x="135448" y="69753"/>
                  </a:lnTo>
                  <a:lnTo>
                    <a:pt x="147449" y="69521"/>
                  </a:lnTo>
                  <a:lnTo>
                    <a:pt x="161577" y="70586"/>
                  </a:lnTo>
                  <a:lnTo>
                    <a:pt x="176196" y="71326"/>
                  </a:lnTo>
                  <a:lnTo>
                    <a:pt x="181676" y="71405"/>
                  </a:lnTo>
                  <a:lnTo>
                    <a:pt x="185738" y="71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7" name="SMARTInkAnnotation355"/>
            <p:cNvSpPr/>
            <p:nvPr/>
          </p:nvSpPr>
          <p:spPr>
            <a:xfrm>
              <a:off x="2064631" y="4186531"/>
              <a:ext cx="21255" cy="206876"/>
            </a:xfrm>
            <a:custGeom>
              <a:avLst/>
              <a:gdLst/>
              <a:ahLst/>
              <a:cxnLst/>
              <a:rect l="0" t="0" r="0" b="0"/>
              <a:pathLst>
                <a:path w="21255" h="206876">
                  <a:moveTo>
                    <a:pt x="7056" y="6850"/>
                  </a:moveTo>
                  <a:lnTo>
                    <a:pt x="206" y="0"/>
                  </a:lnTo>
                  <a:lnTo>
                    <a:pt x="0" y="3586"/>
                  </a:lnTo>
                  <a:lnTo>
                    <a:pt x="764" y="4674"/>
                  </a:lnTo>
                  <a:lnTo>
                    <a:pt x="2068" y="5399"/>
                  </a:lnTo>
                  <a:lnTo>
                    <a:pt x="3731" y="5883"/>
                  </a:lnTo>
                  <a:lnTo>
                    <a:pt x="4839" y="6999"/>
                  </a:lnTo>
                  <a:lnTo>
                    <a:pt x="5578" y="8537"/>
                  </a:lnTo>
                  <a:lnTo>
                    <a:pt x="6071" y="10355"/>
                  </a:lnTo>
                  <a:lnTo>
                    <a:pt x="6618" y="16610"/>
                  </a:lnTo>
                  <a:lnTo>
                    <a:pt x="6861" y="23888"/>
                  </a:lnTo>
                  <a:lnTo>
                    <a:pt x="6998" y="33241"/>
                  </a:lnTo>
                  <a:lnTo>
                    <a:pt x="7031" y="41333"/>
                  </a:lnTo>
                  <a:lnTo>
                    <a:pt x="7833" y="45714"/>
                  </a:lnTo>
                  <a:lnTo>
                    <a:pt x="9161" y="50222"/>
                  </a:lnTo>
                  <a:lnTo>
                    <a:pt x="10841" y="54814"/>
                  </a:lnTo>
                  <a:lnTo>
                    <a:pt x="11960" y="60257"/>
                  </a:lnTo>
                  <a:lnTo>
                    <a:pt x="12707" y="66267"/>
                  </a:lnTo>
                  <a:lnTo>
                    <a:pt x="13204" y="72655"/>
                  </a:lnTo>
                  <a:lnTo>
                    <a:pt x="13536" y="78502"/>
                  </a:lnTo>
                  <a:lnTo>
                    <a:pt x="13905" y="89230"/>
                  </a:lnTo>
                  <a:lnTo>
                    <a:pt x="14797" y="95108"/>
                  </a:lnTo>
                  <a:lnTo>
                    <a:pt x="16185" y="101407"/>
                  </a:lnTo>
                  <a:lnTo>
                    <a:pt x="17905" y="107988"/>
                  </a:lnTo>
                  <a:lnTo>
                    <a:pt x="19051" y="113963"/>
                  </a:lnTo>
                  <a:lnTo>
                    <a:pt x="19815" y="119534"/>
                  </a:lnTo>
                  <a:lnTo>
                    <a:pt x="20324" y="124835"/>
                  </a:lnTo>
                  <a:lnTo>
                    <a:pt x="20664" y="130750"/>
                  </a:lnTo>
                  <a:lnTo>
                    <a:pt x="21042" y="143673"/>
                  </a:lnTo>
                  <a:lnTo>
                    <a:pt x="21254" y="160544"/>
                  </a:lnTo>
                  <a:lnTo>
                    <a:pt x="20490" y="165669"/>
                  </a:lnTo>
                  <a:lnTo>
                    <a:pt x="19187" y="170673"/>
                  </a:lnTo>
                  <a:lnTo>
                    <a:pt x="17525" y="175596"/>
                  </a:lnTo>
                  <a:lnTo>
                    <a:pt x="16416" y="179672"/>
                  </a:lnTo>
                  <a:lnTo>
                    <a:pt x="15677" y="183184"/>
                  </a:lnTo>
                  <a:lnTo>
                    <a:pt x="15185" y="186318"/>
                  </a:lnTo>
                  <a:lnTo>
                    <a:pt x="14638" y="191918"/>
                  </a:lnTo>
                  <a:lnTo>
                    <a:pt x="14394" y="197052"/>
                  </a:lnTo>
                  <a:lnTo>
                    <a:pt x="14200" y="206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8" name="SMARTInkAnnotation356"/>
            <p:cNvSpPr/>
            <p:nvPr/>
          </p:nvSpPr>
          <p:spPr>
            <a:xfrm>
              <a:off x="2321718" y="4250531"/>
              <a:ext cx="207170" cy="21432"/>
            </a:xfrm>
            <a:custGeom>
              <a:avLst/>
              <a:gdLst/>
              <a:ahLst/>
              <a:cxnLst/>
              <a:rect l="0" t="0" r="0" b="0"/>
              <a:pathLst>
                <a:path w="207170" h="21432">
                  <a:moveTo>
                    <a:pt x="0" y="0"/>
                  </a:moveTo>
                  <a:lnTo>
                    <a:pt x="207169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9" name="SMARTInkAnnotation357"/>
            <p:cNvSpPr/>
            <p:nvPr/>
          </p:nvSpPr>
          <p:spPr>
            <a:xfrm>
              <a:off x="2371725" y="4343400"/>
              <a:ext cx="192882" cy="7144"/>
            </a:xfrm>
            <a:custGeom>
              <a:avLst/>
              <a:gdLst/>
              <a:ahLst/>
              <a:cxnLst/>
              <a:rect l="0" t="0" r="0" b="0"/>
              <a:pathLst>
                <a:path w="192882" h="7144">
                  <a:moveTo>
                    <a:pt x="0" y="7143"/>
                  </a:moveTo>
                  <a:lnTo>
                    <a:pt x="70320" y="2234"/>
                  </a:lnTo>
                  <a:lnTo>
                    <a:pt x="101357" y="661"/>
                  </a:lnTo>
                  <a:lnTo>
                    <a:pt x="111987" y="294"/>
                  </a:lnTo>
                  <a:lnTo>
                    <a:pt x="126226" y="87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0" name="SMARTInkAnnotation358"/>
            <p:cNvSpPr/>
            <p:nvPr/>
          </p:nvSpPr>
          <p:spPr>
            <a:xfrm>
              <a:off x="2371725" y="4236243"/>
              <a:ext cx="271463" cy="14289"/>
            </a:xfrm>
            <a:custGeom>
              <a:avLst/>
              <a:gdLst/>
              <a:ahLst/>
              <a:cxnLst/>
              <a:rect l="0" t="0" r="0" b="0"/>
              <a:pathLst>
                <a:path w="271463" h="14289">
                  <a:moveTo>
                    <a:pt x="0" y="0"/>
                  </a:moveTo>
                  <a:lnTo>
                    <a:pt x="92857" y="0"/>
                  </a:lnTo>
                  <a:lnTo>
                    <a:pt x="97623" y="794"/>
                  </a:lnTo>
                  <a:lnTo>
                    <a:pt x="103182" y="2117"/>
                  </a:lnTo>
                  <a:lnTo>
                    <a:pt x="109269" y="3793"/>
                  </a:lnTo>
                  <a:lnTo>
                    <a:pt x="114915" y="4910"/>
                  </a:lnTo>
                  <a:lnTo>
                    <a:pt x="120266" y="5655"/>
                  </a:lnTo>
                  <a:lnTo>
                    <a:pt x="125421" y="6151"/>
                  </a:lnTo>
                  <a:lnTo>
                    <a:pt x="130445" y="6482"/>
                  </a:lnTo>
                  <a:lnTo>
                    <a:pt x="135382" y="6703"/>
                  </a:lnTo>
                  <a:lnTo>
                    <a:pt x="145895" y="6948"/>
                  </a:lnTo>
                  <a:lnTo>
                    <a:pt x="251294" y="7144"/>
                  </a:lnTo>
                  <a:lnTo>
                    <a:pt x="254048" y="7938"/>
                  </a:lnTo>
                  <a:lnTo>
                    <a:pt x="256678" y="9261"/>
                  </a:lnTo>
                  <a:lnTo>
                    <a:pt x="259225" y="10937"/>
                  </a:lnTo>
                  <a:lnTo>
                    <a:pt x="261716" y="12054"/>
                  </a:lnTo>
                  <a:lnTo>
                    <a:pt x="264171" y="12798"/>
                  </a:lnTo>
                  <a:lnTo>
                    <a:pt x="271462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1" name="SMARTInkAnnotation359"/>
            <p:cNvSpPr/>
            <p:nvPr/>
          </p:nvSpPr>
          <p:spPr>
            <a:xfrm>
              <a:off x="2764639" y="4271962"/>
              <a:ext cx="164299" cy="14289"/>
            </a:xfrm>
            <a:custGeom>
              <a:avLst/>
              <a:gdLst/>
              <a:ahLst/>
              <a:cxnLst/>
              <a:rect l="0" t="0" r="0" b="0"/>
              <a:pathLst>
                <a:path w="164299" h="14289">
                  <a:moveTo>
                    <a:pt x="7136" y="14288"/>
                  </a:moveTo>
                  <a:lnTo>
                    <a:pt x="0" y="14288"/>
                  </a:lnTo>
                  <a:lnTo>
                    <a:pt x="40902" y="14288"/>
                  </a:lnTo>
                  <a:lnTo>
                    <a:pt x="45522" y="13494"/>
                  </a:lnTo>
                  <a:lnTo>
                    <a:pt x="50189" y="12171"/>
                  </a:lnTo>
                  <a:lnTo>
                    <a:pt x="54888" y="10495"/>
                  </a:lnTo>
                  <a:lnTo>
                    <a:pt x="60402" y="9378"/>
                  </a:lnTo>
                  <a:lnTo>
                    <a:pt x="66459" y="8633"/>
                  </a:lnTo>
                  <a:lnTo>
                    <a:pt x="72878" y="8137"/>
                  </a:lnTo>
                  <a:lnTo>
                    <a:pt x="78745" y="7806"/>
                  </a:lnTo>
                  <a:lnTo>
                    <a:pt x="89498" y="7438"/>
                  </a:lnTo>
                  <a:lnTo>
                    <a:pt x="109335" y="7202"/>
                  </a:lnTo>
                  <a:lnTo>
                    <a:pt x="137202" y="7147"/>
                  </a:lnTo>
                  <a:lnTo>
                    <a:pt x="16429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2" name="SMARTInkAnnotation360"/>
            <p:cNvSpPr/>
            <p:nvPr/>
          </p:nvSpPr>
          <p:spPr>
            <a:xfrm>
              <a:off x="2957512" y="4157764"/>
              <a:ext cx="200026" cy="235643"/>
            </a:xfrm>
            <a:custGeom>
              <a:avLst/>
              <a:gdLst/>
              <a:ahLst/>
              <a:cxnLst/>
              <a:rect l="0" t="0" r="0" b="0"/>
              <a:pathLst>
                <a:path w="200026" h="235643">
                  <a:moveTo>
                    <a:pt x="0" y="21329"/>
                  </a:moveTo>
                  <a:lnTo>
                    <a:pt x="15170" y="13745"/>
                  </a:lnTo>
                  <a:lnTo>
                    <a:pt x="21226" y="11510"/>
                  </a:lnTo>
                  <a:lnTo>
                    <a:pt x="26850" y="10021"/>
                  </a:lnTo>
                  <a:lnTo>
                    <a:pt x="32188" y="9028"/>
                  </a:lnTo>
                  <a:lnTo>
                    <a:pt x="37334" y="7572"/>
                  </a:lnTo>
                  <a:lnTo>
                    <a:pt x="42351" y="5808"/>
                  </a:lnTo>
                  <a:lnTo>
                    <a:pt x="47285" y="3838"/>
                  </a:lnTo>
                  <a:lnTo>
                    <a:pt x="52161" y="2525"/>
                  </a:lnTo>
                  <a:lnTo>
                    <a:pt x="56999" y="1649"/>
                  </a:lnTo>
                  <a:lnTo>
                    <a:pt x="61812" y="1065"/>
                  </a:lnTo>
                  <a:lnTo>
                    <a:pt x="65814" y="676"/>
                  </a:lnTo>
                  <a:lnTo>
                    <a:pt x="69276" y="417"/>
                  </a:lnTo>
                  <a:lnTo>
                    <a:pt x="72378" y="244"/>
                  </a:lnTo>
                  <a:lnTo>
                    <a:pt x="80058" y="52"/>
                  </a:lnTo>
                  <a:lnTo>
                    <a:pt x="84328" y="0"/>
                  </a:lnTo>
                  <a:lnTo>
                    <a:pt x="88762" y="760"/>
                  </a:lnTo>
                  <a:lnTo>
                    <a:pt x="93306" y="2060"/>
                  </a:lnTo>
                  <a:lnTo>
                    <a:pt x="97923" y="3721"/>
                  </a:lnTo>
                  <a:lnTo>
                    <a:pt x="101795" y="4828"/>
                  </a:lnTo>
                  <a:lnTo>
                    <a:pt x="105169" y="5566"/>
                  </a:lnTo>
                  <a:lnTo>
                    <a:pt x="108213" y="6058"/>
                  </a:lnTo>
                  <a:lnTo>
                    <a:pt x="111829" y="6386"/>
                  </a:lnTo>
                  <a:lnTo>
                    <a:pt x="115828" y="6605"/>
                  </a:lnTo>
                  <a:lnTo>
                    <a:pt x="120081" y="6750"/>
                  </a:lnTo>
                  <a:lnTo>
                    <a:pt x="124504" y="7641"/>
                  </a:lnTo>
                  <a:lnTo>
                    <a:pt x="129040" y="9029"/>
                  </a:lnTo>
                  <a:lnTo>
                    <a:pt x="133652" y="10748"/>
                  </a:lnTo>
                  <a:lnTo>
                    <a:pt x="137520" y="12688"/>
                  </a:lnTo>
                  <a:lnTo>
                    <a:pt x="140892" y="14774"/>
                  </a:lnTo>
                  <a:lnTo>
                    <a:pt x="143935" y="16959"/>
                  </a:lnTo>
                  <a:lnTo>
                    <a:pt x="147550" y="20003"/>
                  </a:lnTo>
                  <a:lnTo>
                    <a:pt x="151548" y="23621"/>
                  </a:lnTo>
                  <a:lnTo>
                    <a:pt x="162643" y="34178"/>
                  </a:lnTo>
                  <a:lnTo>
                    <a:pt x="168330" y="40534"/>
                  </a:lnTo>
                  <a:lnTo>
                    <a:pt x="170957" y="44451"/>
                  </a:lnTo>
                  <a:lnTo>
                    <a:pt x="173503" y="48650"/>
                  </a:lnTo>
                  <a:lnTo>
                    <a:pt x="175200" y="53037"/>
                  </a:lnTo>
                  <a:lnTo>
                    <a:pt x="176331" y="57549"/>
                  </a:lnTo>
                  <a:lnTo>
                    <a:pt x="177085" y="62145"/>
                  </a:lnTo>
                  <a:lnTo>
                    <a:pt x="177924" y="69367"/>
                  </a:lnTo>
                  <a:lnTo>
                    <a:pt x="178296" y="76017"/>
                  </a:lnTo>
                  <a:lnTo>
                    <a:pt x="178461" y="84264"/>
                  </a:lnTo>
                  <a:lnTo>
                    <a:pt x="178582" y="111907"/>
                  </a:lnTo>
                  <a:lnTo>
                    <a:pt x="177792" y="116639"/>
                  </a:lnTo>
                  <a:lnTo>
                    <a:pt x="176472" y="121382"/>
                  </a:lnTo>
                  <a:lnTo>
                    <a:pt x="174798" y="126131"/>
                  </a:lnTo>
                  <a:lnTo>
                    <a:pt x="172888" y="130884"/>
                  </a:lnTo>
                  <a:lnTo>
                    <a:pt x="170822" y="135641"/>
                  </a:lnTo>
                  <a:lnTo>
                    <a:pt x="166408" y="145160"/>
                  </a:lnTo>
                  <a:lnTo>
                    <a:pt x="161801" y="154682"/>
                  </a:lnTo>
                  <a:lnTo>
                    <a:pt x="158667" y="158650"/>
                  </a:lnTo>
                  <a:lnTo>
                    <a:pt x="154991" y="162088"/>
                  </a:lnTo>
                  <a:lnTo>
                    <a:pt x="150952" y="165175"/>
                  </a:lnTo>
                  <a:lnTo>
                    <a:pt x="146672" y="168820"/>
                  </a:lnTo>
                  <a:lnTo>
                    <a:pt x="142232" y="172838"/>
                  </a:lnTo>
                  <a:lnTo>
                    <a:pt x="137684" y="177104"/>
                  </a:lnTo>
                  <a:lnTo>
                    <a:pt x="133064" y="180742"/>
                  </a:lnTo>
                  <a:lnTo>
                    <a:pt x="128397" y="183960"/>
                  </a:lnTo>
                  <a:lnTo>
                    <a:pt x="123698" y="186900"/>
                  </a:lnTo>
                  <a:lnTo>
                    <a:pt x="119772" y="189653"/>
                  </a:lnTo>
                  <a:lnTo>
                    <a:pt x="116360" y="192283"/>
                  </a:lnTo>
                  <a:lnTo>
                    <a:pt x="113292" y="194830"/>
                  </a:lnTo>
                  <a:lnTo>
                    <a:pt x="109660" y="197321"/>
                  </a:lnTo>
                  <a:lnTo>
                    <a:pt x="105650" y="199776"/>
                  </a:lnTo>
                  <a:lnTo>
                    <a:pt x="101390" y="202207"/>
                  </a:lnTo>
                  <a:lnTo>
                    <a:pt x="97756" y="203827"/>
                  </a:lnTo>
                  <a:lnTo>
                    <a:pt x="91601" y="205627"/>
                  </a:lnTo>
                  <a:lnTo>
                    <a:pt x="82499" y="203725"/>
                  </a:lnTo>
                  <a:lnTo>
                    <a:pt x="69287" y="200077"/>
                  </a:lnTo>
                  <a:lnTo>
                    <a:pt x="53335" y="195263"/>
                  </a:lnTo>
                  <a:lnTo>
                    <a:pt x="43494" y="191260"/>
                  </a:lnTo>
                  <a:lnTo>
                    <a:pt x="37728" y="187798"/>
                  </a:lnTo>
                  <a:lnTo>
                    <a:pt x="34677" y="184696"/>
                  </a:lnTo>
                  <a:lnTo>
                    <a:pt x="33437" y="181834"/>
                  </a:lnTo>
                  <a:lnTo>
                    <a:pt x="33404" y="179133"/>
                  </a:lnTo>
                  <a:lnTo>
                    <a:pt x="34690" y="174014"/>
                  </a:lnTo>
                  <a:lnTo>
                    <a:pt x="35261" y="169093"/>
                  </a:lnTo>
                  <a:lnTo>
                    <a:pt x="36208" y="167463"/>
                  </a:lnTo>
                  <a:lnTo>
                    <a:pt x="37632" y="166377"/>
                  </a:lnTo>
                  <a:lnTo>
                    <a:pt x="39376" y="165653"/>
                  </a:lnTo>
                  <a:lnTo>
                    <a:pt x="45622" y="160841"/>
                  </a:lnTo>
                  <a:lnTo>
                    <a:pt x="47877" y="159581"/>
                  </a:lnTo>
                  <a:lnTo>
                    <a:pt x="52500" y="158181"/>
                  </a:lnTo>
                  <a:lnTo>
                    <a:pt x="57200" y="157558"/>
                  </a:lnTo>
                  <a:lnTo>
                    <a:pt x="59564" y="157393"/>
                  </a:lnTo>
                  <a:lnTo>
                    <a:pt x="61935" y="156488"/>
                  </a:lnTo>
                  <a:lnTo>
                    <a:pt x="66685" y="153367"/>
                  </a:lnTo>
                  <a:lnTo>
                    <a:pt x="69857" y="152217"/>
                  </a:lnTo>
                  <a:lnTo>
                    <a:pt x="73559" y="151450"/>
                  </a:lnTo>
                  <a:lnTo>
                    <a:pt x="77614" y="150939"/>
                  </a:lnTo>
                  <a:lnTo>
                    <a:pt x="81112" y="151392"/>
                  </a:lnTo>
                  <a:lnTo>
                    <a:pt x="84237" y="152488"/>
                  </a:lnTo>
                  <a:lnTo>
                    <a:pt x="87114" y="154012"/>
                  </a:lnTo>
                  <a:lnTo>
                    <a:pt x="90620" y="155028"/>
                  </a:lnTo>
                  <a:lnTo>
                    <a:pt x="94545" y="155706"/>
                  </a:lnTo>
                  <a:lnTo>
                    <a:pt x="98749" y="156157"/>
                  </a:lnTo>
                  <a:lnTo>
                    <a:pt x="102345" y="157252"/>
                  </a:lnTo>
                  <a:lnTo>
                    <a:pt x="108458" y="160585"/>
                  </a:lnTo>
                  <a:lnTo>
                    <a:pt x="113820" y="162596"/>
                  </a:lnTo>
                  <a:lnTo>
                    <a:pt x="119643" y="164283"/>
                  </a:lnTo>
                  <a:lnTo>
                    <a:pt x="123418" y="165844"/>
                  </a:lnTo>
                  <a:lnTo>
                    <a:pt x="127522" y="167679"/>
                  </a:lnTo>
                  <a:lnTo>
                    <a:pt x="131052" y="169696"/>
                  </a:lnTo>
                  <a:lnTo>
                    <a:pt x="137092" y="174054"/>
                  </a:lnTo>
                  <a:lnTo>
                    <a:pt x="142421" y="178636"/>
                  </a:lnTo>
                  <a:lnTo>
                    <a:pt x="148230" y="183319"/>
                  </a:lnTo>
                  <a:lnTo>
                    <a:pt x="152001" y="185678"/>
                  </a:lnTo>
                  <a:lnTo>
                    <a:pt x="156103" y="188045"/>
                  </a:lnTo>
                  <a:lnTo>
                    <a:pt x="159631" y="191211"/>
                  </a:lnTo>
                  <a:lnTo>
                    <a:pt x="162777" y="194909"/>
                  </a:lnTo>
                  <a:lnTo>
                    <a:pt x="165668" y="198961"/>
                  </a:lnTo>
                  <a:lnTo>
                    <a:pt x="168389" y="201663"/>
                  </a:lnTo>
                  <a:lnTo>
                    <a:pt x="170997" y="203464"/>
                  </a:lnTo>
                  <a:lnTo>
                    <a:pt x="176011" y="206259"/>
                  </a:lnTo>
                  <a:lnTo>
                    <a:pt x="180886" y="210148"/>
                  </a:lnTo>
                  <a:lnTo>
                    <a:pt x="182503" y="212296"/>
                  </a:lnTo>
                  <a:lnTo>
                    <a:pt x="185573" y="219111"/>
                  </a:lnTo>
                  <a:lnTo>
                    <a:pt x="191203" y="226409"/>
                  </a:lnTo>
                  <a:lnTo>
                    <a:pt x="196342" y="231877"/>
                  </a:lnTo>
                  <a:lnTo>
                    <a:pt x="200025" y="2356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3" name="SMARTInkAnnotation361"/>
            <p:cNvSpPr/>
            <p:nvPr/>
          </p:nvSpPr>
          <p:spPr>
            <a:xfrm>
              <a:off x="3264721" y="4157662"/>
              <a:ext cx="164280" cy="92870"/>
            </a:xfrm>
            <a:custGeom>
              <a:avLst/>
              <a:gdLst/>
              <a:ahLst/>
              <a:cxnLst/>
              <a:rect l="0" t="0" r="0" b="0"/>
              <a:pathLst>
                <a:path w="164280" h="92870">
                  <a:moveTo>
                    <a:pt x="7116" y="0"/>
                  </a:moveTo>
                  <a:lnTo>
                    <a:pt x="10908" y="15170"/>
                  </a:lnTo>
                  <a:lnTo>
                    <a:pt x="11232" y="20432"/>
                  </a:lnTo>
                  <a:lnTo>
                    <a:pt x="10654" y="24734"/>
                  </a:lnTo>
                  <a:lnTo>
                    <a:pt x="7815" y="33549"/>
                  </a:lnTo>
                  <a:lnTo>
                    <a:pt x="6788" y="35066"/>
                  </a:lnTo>
                  <a:lnTo>
                    <a:pt x="5310" y="36871"/>
                  </a:lnTo>
                  <a:lnTo>
                    <a:pt x="3531" y="38868"/>
                  </a:lnTo>
                  <a:lnTo>
                    <a:pt x="2345" y="40994"/>
                  </a:lnTo>
                  <a:lnTo>
                    <a:pt x="1554" y="43204"/>
                  </a:lnTo>
                  <a:lnTo>
                    <a:pt x="1027" y="45472"/>
                  </a:lnTo>
                  <a:lnTo>
                    <a:pt x="675" y="47777"/>
                  </a:lnTo>
                  <a:lnTo>
                    <a:pt x="441" y="50107"/>
                  </a:lnTo>
                  <a:lnTo>
                    <a:pt x="64" y="55759"/>
                  </a:lnTo>
                  <a:lnTo>
                    <a:pt x="13" y="58649"/>
                  </a:lnTo>
                  <a:lnTo>
                    <a:pt x="0" y="60530"/>
                  </a:lnTo>
                  <a:lnTo>
                    <a:pt x="784" y="61785"/>
                  </a:lnTo>
                  <a:lnTo>
                    <a:pt x="2101" y="62621"/>
                  </a:lnTo>
                  <a:lnTo>
                    <a:pt x="3773" y="63178"/>
                  </a:lnTo>
                  <a:lnTo>
                    <a:pt x="7747" y="65915"/>
                  </a:lnTo>
                  <a:lnTo>
                    <a:pt x="9918" y="67756"/>
                  </a:lnTo>
                  <a:lnTo>
                    <a:pt x="12159" y="68983"/>
                  </a:lnTo>
                  <a:lnTo>
                    <a:pt x="16765" y="70347"/>
                  </a:lnTo>
                  <a:lnTo>
                    <a:pt x="21459" y="70953"/>
                  </a:lnTo>
                  <a:lnTo>
                    <a:pt x="23822" y="71115"/>
                  </a:lnTo>
                  <a:lnTo>
                    <a:pt x="26985" y="72016"/>
                  </a:lnTo>
                  <a:lnTo>
                    <a:pt x="30680" y="73411"/>
                  </a:lnTo>
                  <a:lnTo>
                    <a:pt x="34732" y="75134"/>
                  </a:lnTo>
                  <a:lnTo>
                    <a:pt x="39021" y="76283"/>
                  </a:lnTo>
                  <a:lnTo>
                    <a:pt x="43467" y="77049"/>
                  </a:lnTo>
                  <a:lnTo>
                    <a:pt x="48019" y="77560"/>
                  </a:lnTo>
                  <a:lnTo>
                    <a:pt x="53434" y="77900"/>
                  </a:lnTo>
                  <a:lnTo>
                    <a:pt x="59426" y="78127"/>
                  </a:lnTo>
                  <a:lnTo>
                    <a:pt x="65802" y="78279"/>
                  </a:lnTo>
                  <a:lnTo>
                    <a:pt x="71640" y="79173"/>
                  </a:lnTo>
                  <a:lnTo>
                    <a:pt x="77120" y="80564"/>
                  </a:lnTo>
                  <a:lnTo>
                    <a:pt x="82360" y="82284"/>
                  </a:lnTo>
                  <a:lnTo>
                    <a:pt x="87441" y="83431"/>
                  </a:lnTo>
                  <a:lnTo>
                    <a:pt x="92416" y="84196"/>
                  </a:lnTo>
                  <a:lnTo>
                    <a:pt x="97320" y="84706"/>
                  </a:lnTo>
                  <a:lnTo>
                    <a:pt x="102971" y="85045"/>
                  </a:lnTo>
                  <a:lnTo>
                    <a:pt x="115599" y="85423"/>
                  </a:lnTo>
                  <a:lnTo>
                    <a:pt x="121507" y="86318"/>
                  </a:lnTo>
                  <a:lnTo>
                    <a:pt x="127033" y="87708"/>
                  </a:lnTo>
                  <a:lnTo>
                    <a:pt x="132304" y="89428"/>
                  </a:lnTo>
                  <a:lnTo>
                    <a:pt x="136613" y="90575"/>
                  </a:lnTo>
                  <a:lnTo>
                    <a:pt x="140278" y="91340"/>
                  </a:lnTo>
                  <a:lnTo>
                    <a:pt x="143516" y="91849"/>
                  </a:lnTo>
                  <a:lnTo>
                    <a:pt x="146468" y="92189"/>
                  </a:lnTo>
                  <a:lnTo>
                    <a:pt x="149230" y="92416"/>
                  </a:lnTo>
                  <a:lnTo>
                    <a:pt x="151865" y="92567"/>
                  </a:lnTo>
                  <a:lnTo>
                    <a:pt x="156910" y="92735"/>
                  </a:lnTo>
                  <a:lnTo>
                    <a:pt x="164279" y="9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4" name="SMARTInkAnnotation362"/>
            <p:cNvSpPr/>
            <p:nvPr/>
          </p:nvSpPr>
          <p:spPr>
            <a:xfrm>
              <a:off x="3357562" y="4150518"/>
              <a:ext cx="42569" cy="221124"/>
            </a:xfrm>
            <a:custGeom>
              <a:avLst/>
              <a:gdLst/>
              <a:ahLst/>
              <a:cxnLst/>
              <a:rect l="0" t="0" r="0" b="0"/>
              <a:pathLst>
                <a:path w="42569" h="221124">
                  <a:moveTo>
                    <a:pt x="35719" y="0"/>
                  </a:moveTo>
                  <a:lnTo>
                    <a:pt x="42568" y="0"/>
                  </a:lnTo>
                  <a:lnTo>
                    <a:pt x="13348" y="114506"/>
                  </a:lnTo>
                  <a:lnTo>
                    <a:pt x="8898" y="134281"/>
                  </a:lnTo>
                  <a:lnTo>
                    <a:pt x="5933" y="149052"/>
                  </a:lnTo>
                  <a:lnTo>
                    <a:pt x="3955" y="160487"/>
                  </a:lnTo>
                  <a:lnTo>
                    <a:pt x="2637" y="169698"/>
                  </a:lnTo>
                  <a:lnTo>
                    <a:pt x="1758" y="177425"/>
                  </a:lnTo>
                  <a:lnTo>
                    <a:pt x="1172" y="183371"/>
                  </a:lnTo>
                  <a:lnTo>
                    <a:pt x="781" y="188129"/>
                  </a:lnTo>
                  <a:lnTo>
                    <a:pt x="521" y="192094"/>
                  </a:lnTo>
                  <a:lnTo>
                    <a:pt x="231" y="198617"/>
                  </a:lnTo>
                  <a:lnTo>
                    <a:pt x="69" y="206752"/>
                  </a:lnTo>
                  <a:lnTo>
                    <a:pt x="14" y="212819"/>
                  </a:lnTo>
                  <a:lnTo>
                    <a:pt x="803" y="214111"/>
                  </a:lnTo>
                  <a:lnTo>
                    <a:pt x="2123" y="215766"/>
                  </a:lnTo>
                  <a:lnTo>
                    <a:pt x="6152" y="220333"/>
                  </a:lnTo>
                  <a:lnTo>
                    <a:pt x="5689" y="220707"/>
                  </a:lnTo>
                  <a:lnTo>
                    <a:pt x="4587" y="220957"/>
                  </a:lnTo>
                  <a:lnTo>
                    <a:pt x="3058" y="221123"/>
                  </a:lnTo>
                  <a:lnTo>
                    <a:pt x="2039" y="220440"/>
                  </a:lnTo>
                  <a:lnTo>
                    <a:pt x="1359" y="219192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5" name="SMARTInkAnnotation363"/>
            <p:cNvSpPr/>
            <p:nvPr/>
          </p:nvSpPr>
          <p:spPr>
            <a:xfrm>
              <a:off x="3443287" y="4129088"/>
              <a:ext cx="136660" cy="225489"/>
            </a:xfrm>
            <a:custGeom>
              <a:avLst/>
              <a:gdLst/>
              <a:ahLst/>
              <a:cxnLst/>
              <a:rect l="0" t="0" r="0" b="0"/>
              <a:pathLst>
                <a:path w="136660" h="225489">
                  <a:moveTo>
                    <a:pt x="0" y="7143"/>
                  </a:moveTo>
                  <a:lnTo>
                    <a:pt x="7585" y="3351"/>
                  </a:lnTo>
                  <a:lnTo>
                    <a:pt x="10613" y="2233"/>
                  </a:lnTo>
                  <a:lnTo>
                    <a:pt x="13425" y="1488"/>
                  </a:lnTo>
                  <a:lnTo>
                    <a:pt x="19850" y="293"/>
                  </a:lnTo>
                  <a:lnTo>
                    <a:pt x="21965" y="195"/>
                  </a:lnTo>
                  <a:lnTo>
                    <a:pt x="31732" y="58"/>
                  </a:lnTo>
                  <a:lnTo>
                    <a:pt x="63305" y="0"/>
                  </a:lnTo>
                  <a:lnTo>
                    <a:pt x="66810" y="794"/>
                  </a:lnTo>
                  <a:lnTo>
                    <a:pt x="69940" y="2116"/>
                  </a:lnTo>
                  <a:lnTo>
                    <a:pt x="72820" y="3791"/>
                  </a:lnTo>
                  <a:lnTo>
                    <a:pt x="76328" y="4909"/>
                  </a:lnTo>
                  <a:lnTo>
                    <a:pt x="80254" y="5653"/>
                  </a:lnTo>
                  <a:lnTo>
                    <a:pt x="84459" y="6150"/>
                  </a:lnTo>
                  <a:lnTo>
                    <a:pt x="88850" y="6481"/>
                  </a:lnTo>
                  <a:lnTo>
                    <a:pt x="93364" y="6702"/>
                  </a:lnTo>
                  <a:lnTo>
                    <a:pt x="105187" y="7012"/>
                  </a:lnTo>
                  <a:lnTo>
                    <a:pt x="120085" y="7117"/>
                  </a:lnTo>
                  <a:lnTo>
                    <a:pt x="124507" y="18238"/>
                  </a:lnTo>
                  <a:lnTo>
                    <a:pt x="129042" y="36765"/>
                  </a:lnTo>
                  <a:lnTo>
                    <a:pt x="133653" y="60228"/>
                  </a:lnTo>
                  <a:lnTo>
                    <a:pt x="135933" y="77458"/>
                  </a:lnTo>
                  <a:lnTo>
                    <a:pt x="136659" y="90532"/>
                  </a:lnTo>
                  <a:lnTo>
                    <a:pt x="136006" y="116517"/>
                  </a:lnTo>
                  <a:lnTo>
                    <a:pt x="135733" y="183330"/>
                  </a:lnTo>
                  <a:lnTo>
                    <a:pt x="135731" y="209425"/>
                  </a:lnTo>
                  <a:lnTo>
                    <a:pt x="134938" y="211847"/>
                  </a:lnTo>
                  <a:lnTo>
                    <a:pt x="130822" y="218256"/>
                  </a:lnTo>
                  <a:lnTo>
                    <a:pt x="129581" y="220033"/>
                  </a:lnTo>
                  <a:lnTo>
                    <a:pt x="130043" y="220507"/>
                  </a:lnTo>
                  <a:lnTo>
                    <a:pt x="132674" y="221034"/>
                  </a:lnTo>
                  <a:lnTo>
                    <a:pt x="132900" y="221968"/>
                  </a:lnTo>
                  <a:lnTo>
                    <a:pt x="132256" y="223385"/>
                  </a:lnTo>
                  <a:lnTo>
                    <a:pt x="131033" y="225122"/>
                  </a:lnTo>
                  <a:lnTo>
                    <a:pt x="130218" y="225488"/>
                  </a:lnTo>
                  <a:lnTo>
                    <a:pt x="129675" y="224937"/>
                  </a:lnTo>
                  <a:lnTo>
                    <a:pt x="128802" y="222143"/>
                  </a:lnTo>
                  <a:lnTo>
                    <a:pt x="129525" y="221914"/>
                  </a:lnTo>
                  <a:lnTo>
                    <a:pt x="133540" y="221591"/>
                  </a:lnTo>
                  <a:lnTo>
                    <a:pt x="135731" y="2214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6" name="SMARTInkAnnotation364"/>
            <p:cNvSpPr/>
            <p:nvPr/>
          </p:nvSpPr>
          <p:spPr>
            <a:xfrm>
              <a:off x="3736117" y="4164806"/>
              <a:ext cx="125325" cy="164305"/>
            </a:xfrm>
            <a:custGeom>
              <a:avLst/>
              <a:gdLst/>
              <a:ahLst/>
              <a:cxnLst/>
              <a:rect l="0" t="0" r="0" b="0"/>
              <a:pathLst>
                <a:path w="125325" h="164305">
                  <a:moveTo>
                    <a:pt x="57214" y="0"/>
                  </a:moveTo>
                  <a:lnTo>
                    <a:pt x="53422" y="0"/>
                  </a:lnTo>
                  <a:lnTo>
                    <a:pt x="45955" y="7144"/>
                  </a:lnTo>
                  <a:lnTo>
                    <a:pt x="34626" y="19050"/>
                  </a:lnTo>
                  <a:lnTo>
                    <a:pt x="1159" y="55356"/>
                  </a:lnTo>
                  <a:lnTo>
                    <a:pt x="0" y="59129"/>
                  </a:lnTo>
                  <a:lnTo>
                    <a:pt x="815" y="62439"/>
                  </a:lnTo>
                  <a:lnTo>
                    <a:pt x="2946" y="65438"/>
                  </a:lnTo>
                  <a:lnTo>
                    <a:pt x="5160" y="68232"/>
                  </a:lnTo>
                  <a:lnTo>
                    <a:pt x="7431" y="70888"/>
                  </a:lnTo>
                  <a:lnTo>
                    <a:pt x="9738" y="73452"/>
                  </a:lnTo>
                  <a:lnTo>
                    <a:pt x="12863" y="75956"/>
                  </a:lnTo>
                  <a:lnTo>
                    <a:pt x="16534" y="78419"/>
                  </a:lnTo>
                  <a:lnTo>
                    <a:pt x="20569" y="80854"/>
                  </a:lnTo>
                  <a:lnTo>
                    <a:pt x="25640" y="83271"/>
                  </a:lnTo>
                  <a:lnTo>
                    <a:pt x="31402" y="85677"/>
                  </a:lnTo>
                  <a:lnTo>
                    <a:pt x="37625" y="88074"/>
                  </a:lnTo>
                  <a:lnTo>
                    <a:pt x="43361" y="90466"/>
                  </a:lnTo>
                  <a:lnTo>
                    <a:pt x="48772" y="92854"/>
                  </a:lnTo>
                  <a:lnTo>
                    <a:pt x="53967" y="95240"/>
                  </a:lnTo>
                  <a:lnTo>
                    <a:pt x="59812" y="97625"/>
                  </a:lnTo>
                  <a:lnTo>
                    <a:pt x="66090" y="100008"/>
                  </a:lnTo>
                  <a:lnTo>
                    <a:pt x="72656" y="102391"/>
                  </a:lnTo>
                  <a:lnTo>
                    <a:pt x="77828" y="105567"/>
                  </a:lnTo>
                  <a:lnTo>
                    <a:pt x="82069" y="109272"/>
                  </a:lnTo>
                  <a:lnTo>
                    <a:pt x="85690" y="113329"/>
                  </a:lnTo>
                  <a:lnTo>
                    <a:pt x="89692" y="116828"/>
                  </a:lnTo>
                  <a:lnTo>
                    <a:pt x="93947" y="119954"/>
                  </a:lnTo>
                  <a:lnTo>
                    <a:pt x="98371" y="122831"/>
                  </a:lnTo>
                  <a:lnTo>
                    <a:pt x="102114" y="125544"/>
                  </a:lnTo>
                  <a:lnTo>
                    <a:pt x="105404" y="128146"/>
                  </a:lnTo>
                  <a:lnTo>
                    <a:pt x="108390" y="130674"/>
                  </a:lnTo>
                  <a:lnTo>
                    <a:pt x="111175" y="133154"/>
                  </a:lnTo>
                  <a:lnTo>
                    <a:pt x="116386" y="138025"/>
                  </a:lnTo>
                  <a:lnTo>
                    <a:pt x="118093" y="140436"/>
                  </a:lnTo>
                  <a:lnTo>
                    <a:pt x="119990" y="145230"/>
                  </a:lnTo>
                  <a:lnTo>
                    <a:pt x="122950" y="150007"/>
                  </a:lnTo>
                  <a:lnTo>
                    <a:pt x="124850" y="152392"/>
                  </a:lnTo>
                  <a:lnTo>
                    <a:pt x="125324" y="153982"/>
                  </a:lnTo>
                  <a:lnTo>
                    <a:pt x="124845" y="155043"/>
                  </a:lnTo>
                  <a:lnTo>
                    <a:pt x="123733" y="155750"/>
                  </a:lnTo>
                  <a:lnTo>
                    <a:pt x="122991" y="157014"/>
                  </a:lnTo>
                  <a:lnTo>
                    <a:pt x="122167" y="160536"/>
                  </a:lnTo>
                  <a:lnTo>
                    <a:pt x="120360" y="161793"/>
                  </a:lnTo>
                  <a:lnTo>
                    <a:pt x="117567" y="162631"/>
                  </a:lnTo>
                  <a:lnTo>
                    <a:pt x="114118" y="163189"/>
                  </a:lnTo>
                  <a:lnTo>
                    <a:pt x="111025" y="163561"/>
                  </a:lnTo>
                  <a:lnTo>
                    <a:pt x="108170" y="163810"/>
                  </a:lnTo>
                  <a:lnTo>
                    <a:pt x="105471" y="163975"/>
                  </a:lnTo>
                  <a:lnTo>
                    <a:pt x="100358" y="164159"/>
                  </a:lnTo>
                  <a:lnTo>
                    <a:pt x="90607" y="164277"/>
                  </a:lnTo>
                  <a:lnTo>
                    <a:pt x="66326" y="164304"/>
                  </a:lnTo>
                  <a:lnTo>
                    <a:pt x="62494" y="163511"/>
                  </a:lnTo>
                  <a:lnTo>
                    <a:pt x="59147" y="162189"/>
                  </a:lnTo>
                  <a:lnTo>
                    <a:pt x="56122" y="160513"/>
                  </a:lnTo>
                  <a:lnTo>
                    <a:pt x="48526" y="156535"/>
                  </a:lnTo>
                  <a:lnTo>
                    <a:pt x="44278" y="154363"/>
                  </a:lnTo>
                  <a:lnTo>
                    <a:pt x="40653" y="152121"/>
                  </a:lnTo>
                  <a:lnTo>
                    <a:pt x="37442" y="149833"/>
                  </a:lnTo>
                  <a:lnTo>
                    <a:pt x="34508" y="147513"/>
                  </a:lnTo>
                  <a:lnTo>
                    <a:pt x="31758" y="145967"/>
                  </a:lnTo>
                  <a:lnTo>
                    <a:pt x="29131" y="144936"/>
                  </a:lnTo>
                  <a:lnTo>
                    <a:pt x="26586" y="144249"/>
                  </a:lnTo>
                  <a:lnTo>
                    <a:pt x="24095" y="142997"/>
                  </a:lnTo>
                  <a:lnTo>
                    <a:pt x="21641" y="141369"/>
                  </a:lnTo>
                  <a:lnTo>
                    <a:pt x="19211" y="139490"/>
                  </a:lnTo>
                  <a:lnTo>
                    <a:pt x="17591" y="137443"/>
                  </a:lnTo>
                  <a:lnTo>
                    <a:pt x="16512" y="135285"/>
                  </a:lnTo>
                  <a:lnTo>
                    <a:pt x="15312" y="130770"/>
                  </a:lnTo>
                  <a:lnTo>
                    <a:pt x="14778" y="126118"/>
                  </a:lnTo>
                  <a:lnTo>
                    <a:pt x="14436" y="121573"/>
                  </a:lnTo>
                  <a:lnTo>
                    <a:pt x="14389" y="118062"/>
                  </a:lnTo>
                  <a:lnTo>
                    <a:pt x="15964" y="116014"/>
                  </a:lnTo>
                  <a:lnTo>
                    <a:pt x="18601" y="113855"/>
                  </a:lnTo>
                  <a:lnTo>
                    <a:pt x="21947" y="111622"/>
                  </a:lnTo>
                  <a:lnTo>
                    <a:pt x="25765" y="109340"/>
                  </a:lnTo>
                  <a:lnTo>
                    <a:pt x="29898" y="107025"/>
                  </a:lnTo>
                  <a:lnTo>
                    <a:pt x="34241" y="104687"/>
                  </a:lnTo>
                  <a:lnTo>
                    <a:pt x="37930" y="102335"/>
                  </a:lnTo>
                  <a:lnTo>
                    <a:pt x="41183" y="99973"/>
                  </a:lnTo>
                  <a:lnTo>
                    <a:pt x="44145" y="97605"/>
                  </a:lnTo>
                  <a:lnTo>
                    <a:pt x="47708" y="95233"/>
                  </a:lnTo>
                  <a:lnTo>
                    <a:pt x="51670" y="92857"/>
                  </a:lnTo>
                  <a:lnTo>
                    <a:pt x="55899" y="90480"/>
                  </a:lnTo>
                  <a:lnTo>
                    <a:pt x="64832" y="85721"/>
                  </a:lnTo>
                  <a:lnTo>
                    <a:pt x="69436" y="83341"/>
                  </a:lnTo>
                  <a:lnTo>
                    <a:pt x="73299" y="81754"/>
                  </a:lnTo>
                  <a:lnTo>
                    <a:pt x="76669" y="80696"/>
                  </a:lnTo>
                  <a:lnTo>
                    <a:pt x="79709" y="79991"/>
                  </a:lnTo>
                  <a:lnTo>
                    <a:pt x="83323" y="78728"/>
                  </a:lnTo>
                  <a:lnTo>
                    <a:pt x="87320" y="77091"/>
                  </a:lnTo>
                  <a:lnTo>
                    <a:pt x="91572" y="75207"/>
                  </a:lnTo>
                  <a:lnTo>
                    <a:pt x="95201" y="73157"/>
                  </a:lnTo>
                  <a:lnTo>
                    <a:pt x="98414" y="70996"/>
                  </a:lnTo>
                  <a:lnTo>
                    <a:pt x="101349" y="68762"/>
                  </a:lnTo>
                  <a:lnTo>
                    <a:pt x="104100" y="66479"/>
                  </a:lnTo>
                  <a:lnTo>
                    <a:pt x="106727" y="64163"/>
                  </a:lnTo>
                  <a:lnTo>
                    <a:pt x="109273" y="61825"/>
                  </a:lnTo>
                  <a:lnTo>
                    <a:pt x="111764" y="60267"/>
                  </a:lnTo>
                  <a:lnTo>
                    <a:pt x="114218" y="59228"/>
                  </a:lnTo>
                  <a:lnTo>
                    <a:pt x="116648" y="58536"/>
                  </a:lnTo>
                  <a:lnTo>
                    <a:pt x="118267" y="57280"/>
                  </a:lnTo>
                  <a:lnTo>
                    <a:pt x="119348" y="55649"/>
                  </a:lnTo>
                  <a:lnTo>
                    <a:pt x="120547" y="51720"/>
                  </a:lnTo>
                  <a:lnTo>
                    <a:pt x="121081" y="47329"/>
                  </a:lnTo>
                  <a:lnTo>
                    <a:pt x="121318" y="42730"/>
                  </a:lnTo>
                  <a:lnTo>
                    <a:pt x="92933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7" name="SMARTInkAnnotation365"/>
            <p:cNvSpPr/>
            <p:nvPr/>
          </p:nvSpPr>
          <p:spPr>
            <a:xfrm>
              <a:off x="3957637" y="4143375"/>
              <a:ext cx="28576" cy="192882"/>
            </a:xfrm>
            <a:custGeom>
              <a:avLst/>
              <a:gdLst/>
              <a:ahLst/>
              <a:cxnLst/>
              <a:rect l="0" t="0" r="0" b="0"/>
              <a:pathLst>
                <a:path w="28576" h="192882">
                  <a:moveTo>
                    <a:pt x="0" y="0"/>
                  </a:moveTo>
                  <a:lnTo>
                    <a:pt x="12302" y="6151"/>
                  </a:lnTo>
                  <a:lnTo>
                    <a:pt x="12964" y="8069"/>
                  </a:lnTo>
                  <a:lnTo>
                    <a:pt x="13405" y="10935"/>
                  </a:lnTo>
                  <a:lnTo>
                    <a:pt x="13700" y="14434"/>
                  </a:lnTo>
                  <a:lnTo>
                    <a:pt x="14689" y="17560"/>
                  </a:lnTo>
                  <a:lnTo>
                    <a:pt x="16143" y="20438"/>
                  </a:lnTo>
                  <a:lnTo>
                    <a:pt x="17905" y="23150"/>
                  </a:lnTo>
                  <a:lnTo>
                    <a:pt x="19081" y="25752"/>
                  </a:lnTo>
                  <a:lnTo>
                    <a:pt x="19864" y="28280"/>
                  </a:lnTo>
                  <a:lnTo>
                    <a:pt x="20735" y="34000"/>
                  </a:lnTo>
                  <a:lnTo>
                    <a:pt x="20967" y="37748"/>
                  </a:lnTo>
                  <a:lnTo>
                    <a:pt x="21225" y="45352"/>
                  </a:lnTo>
                  <a:lnTo>
                    <a:pt x="21370" y="54888"/>
                  </a:lnTo>
                  <a:lnTo>
                    <a:pt x="21424" y="76529"/>
                  </a:lnTo>
                  <a:lnTo>
                    <a:pt x="20632" y="81182"/>
                  </a:lnTo>
                  <a:lnTo>
                    <a:pt x="19311" y="85871"/>
                  </a:lnTo>
                  <a:lnTo>
                    <a:pt x="17637" y="90585"/>
                  </a:lnTo>
                  <a:lnTo>
                    <a:pt x="16521" y="95315"/>
                  </a:lnTo>
                  <a:lnTo>
                    <a:pt x="15777" y="100056"/>
                  </a:lnTo>
                  <a:lnTo>
                    <a:pt x="15280" y="104804"/>
                  </a:lnTo>
                  <a:lnTo>
                    <a:pt x="14949" y="109556"/>
                  </a:lnTo>
                  <a:lnTo>
                    <a:pt x="14729" y="114313"/>
                  </a:lnTo>
                  <a:lnTo>
                    <a:pt x="14484" y="123830"/>
                  </a:lnTo>
                  <a:lnTo>
                    <a:pt x="14295" y="155774"/>
                  </a:lnTo>
                  <a:lnTo>
                    <a:pt x="15086" y="159412"/>
                  </a:lnTo>
                  <a:lnTo>
                    <a:pt x="16408" y="162631"/>
                  </a:lnTo>
                  <a:lnTo>
                    <a:pt x="18082" y="165570"/>
                  </a:lnTo>
                  <a:lnTo>
                    <a:pt x="19198" y="168324"/>
                  </a:lnTo>
                  <a:lnTo>
                    <a:pt x="19943" y="170953"/>
                  </a:lnTo>
                  <a:lnTo>
                    <a:pt x="20770" y="175992"/>
                  </a:lnTo>
                  <a:lnTo>
                    <a:pt x="21137" y="180877"/>
                  </a:lnTo>
                  <a:lnTo>
                    <a:pt x="22029" y="182497"/>
                  </a:lnTo>
                  <a:lnTo>
                    <a:pt x="23418" y="183577"/>
                  </a:lnTo>
                  <a:lnTo>
                    <a:pt x="25137" y="184297"/>
                  </a:lnTo>
                  <a:lnTo>
                    <a:pt x="25489" y="185571"/>
                  </a:lnTo>
                  <a:lnTo>
                    <a:pt x="24931" y="187214"/>
                  </a:lnTo>
                  <a:lnTo>
                    <a:pt x="23764" y="189103"/>
                  </a:lnTo>
                  <a:lnTo>
                    <a:pt x="23780" y="190362"/>
                  </a:lnTo>
                  <a:lnTo>
                    <a:pt x="24585" y="191202"/>
                  </a:lnTo>
                  <a:lnTo>
                    <a:pt x="28575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8" name="SMARTInkAnnotation366"/>
            <p:cNvSpPr/>
            <p:nvPr/>
          </p:nvSpPr>
          <p:spPr>
            <a:xfrm>
              <a:off x="4071937" y="4136240"/>
              <a:ext cx="141785" cy="223391"/>
            </a:xfrm>
            <a:custGeom>
              <a:avLst/>
              <a:gdLst/>
              <a:ahLst/>
              <a:cxnLst/>
              <a:rect l="0" t="0" r="0" b="0"/>
              <a:pathLst>
                <a:path w="141785" h="223391">
                  <a:moveTo>
                    <a:pt x="0" y="35710"/>
                  </a:moveTo>
                  <a:lnTo>
                    <a:pt x="15170" y="24333"/>
                  </a:lnTo>
                  <a:lnTo>
                    <a:pt x="19638" y="20187"/>
                  </a:lnTo>
                  <a:lnTo>
                    <a:pt x="22617" y="16630"/>
                  </a:lnTo>
                  <a:lnTo>
                    <a:pt x="24603" y="13465"/>
                  </a:lnTo>
                  <a:lnTo>
                    <a:pt x="26721" y="11355"/>
                  </a:lnTo>
                  <a:lnTo>
                    <a:pt x="28927" y="9948"/>
                  </a:lnTo>
                  <a:lnTo>
                    <a:pt x="31191" y="9010"/>
                  </a:lnTo>
                  <a:lnTo>
                    <a:pt x="34287" y="7591"/>
                  </a:lnTo>
                  <a:lnTo>
                    <a:pt x="41962" y="3898"/>
                  </a:lnTo>
                  <a:lnTo>
                    <a:pt x="45437" y="2596"/>
                  </a:lnTo>
                  <a:lnTo>
                    <a:pt x="48548" y="1727"/>
                  </a:lnTo>
                  <a:lnTo>
                    <a:pt x="51415" y="1148"/>
                  </a:lnTo>
                  <a:lnTo>
                    <a:pt x="54914" y="763"/>
                  </a:lnTo>
                  <a:lnTo>
                    <a:pt x="58835" y="505"/>
                  </a:lnTo>
                  <a:lnTo>
                    <a:pt x="66630" y="220"/>
                  </a:lnTo>
                  <a:lnTo>
                    <a:pt x="75481" y="59"/>
                  </a:lnTo>
                  <a:lnTo>
                    <a:pt x="91804" y="0"/>
                  </a:lnTo>
                  <a:lnTo>
                    <a:pt x="95334" y="791"/>
                  </a:lnTo>
                  <a:lnTo>
                    <a:pt x="98481" y="2112"/>
                  </a:lnTo>
                  <a:lnTo>
                    <a:pt x="101372" y="3786"/>
                  </a:lnTo>
                  <a:lnTo>
                    <a:pt x="104094" y="4902"/>
                  </a:lnTo>
                  <a:lnTo>
                    <a:pt x="106702" y="5647"/>
                  </a:lnTo>
                  <a:lnTo>
                    <a:pt x="109235" y="6143"/>
                  </a:lnTo>
                  <a:lnTo>
                    <a:pt x="111717" y="7267"/>
                  </a:lnTo>
                  <a:lnTo>
                    <a:pt x="114166" y="8810"/>
                  </a:lnTo>
                  <a:lnTo>
                    <a:pt x="116592" y="10633"/>
                  </a:lnTo>
                  <a:lnTo>
                    <a:pt x="119003" y="12642"/>
                  </a:lnTo>
                  <a:lnTo>
                    <a:pt x="121404" y="14775"/>
                  </a:lnTo>
                  <a:lnTo>
                    <a:pt x="123798" y="16991"/>
                  </a:lnTo>
                  <a:lnTo>
                    <a:pt x="125395" y="19262"/>
                  </a:lnTo>
                  <a:lnTo>
                    <a:pt x="127169" y="23902"/>
                  </a:lnTo>
                  <a:lnTo>
                    <a:pt x="130074" y="28610"/>
                  </a:lnTo>
                  <a:lnTo>
                    <a:pt x="131959" y="30976"/>
                  </a:lnTo>
                  <a:lnTo>
                    <a:pt x="133217" y="33348"/>
                  </a:lnTo>
                  <a:lnTo>
                    <a:pt x="134613" y="38100"/>
                  </a:lnTo>
                  <a:lnTo>
                    <a:pt x="137352" y="42858"/>
                  </a:lnTo>
                  <a:lnTo>
                    <a:pt x="139192" y="45237"/>
                  </a:lnTo>
                  <a:lnTo>
                    <a:pt x="141239" y="49999"/>
                  </a:lnTo>
                  <a:lnTo>
                    <a:pt x="141784" y="52379"/>
                  </a:lnTo>
                  <a:lnTo>
                    <a:pt x="141353" y="55554"/>
                  </a:lnTo>
                  <a:lnTo>
                    <a:pt x="140273" y="59258"/>
                  </a:lnTo>
                  <a:lnTo>
                    <a:pt x="138759" y="63314"/>
                  </a:lnTo>
                  <a:lnTo>
                    <a:pt x="134960" y="69939"/>
                  </a:lnTo>
                  <a:lnTo>
                    <a:pt x="130627" y="75529"/>
                  </a:lnTo>
                  <a:lnTo>
                    <a:pt x="128359" y="78131"/>
                  </a:lnTo>
                  <a:lnTo>
                    <a:pt x="126054" y="80659"/>
                  </a:lnTo>
                  <a:lnTo>
                    <a:pt x="123724" y="83932"/>
                  </a:lnTo>
                  <a:lnTo>
                    <a:pt x="121376" y="87702"/>
                  </a:lnTo>
                  <a:lnTo>
                    <a:pt x="119018" y="91802"/>
                  </a:lnTo>
                  <a:lnTo>
                    <a:pt x="115857" y="96124"/>
                  </a:lnTo>
                  <a:lnTo>
                    <a:pt x="112163" y="100592"/>
                  </a:lnTo>
                  <a:lnTo>
                    <a:pt x="108113" y="105158"/>
                  </a:lnTo>
                  <a:lnTo>
                    <a:pt x="103826" y="108996"/>
                  </a:lnTo>
                  <a:lnTo>
                    <a:pt x="99380" y="112348"/>
                  </a:lnTo>
                  <a:lnTo>
                    <a:pt x="94828" y="115378"/>
                  </a:lnTo>
                  <a:lnTo>
                    <a:pt x="90207" y="118190"/>
                  </a:lnTo>
                  <a:lnTo>
                    <a:pt x="85537" y="120859"/>
                  </a:lnTo>
                  <a:lnTo>
                    <a:pt x="80838" y="123432"/>
                  </a:lnTo>
                  <a:lnTo>
                    <a:pt x="76117" y="126735"/>
                  </a:lnTo>
                  <a:lnTo>
                    <a:pt x="71382" y="130525"/>
                  </a:lnTo>
                  <a:lnTo>
                    <a:pt x="66639" y="134638"/>
                  </a:lnTo>
                  <a:lnTo>
                    <a:pt x="61888" y="138175"/>
                  </a:lnTo>
                  <a:lnTo>
                    <a:pt x="57134" y="141326"/>
                  </a:lnTo>
                  <a:lnTo>
                    <a:pt x="52377" y="144220"/>
                  </a:lnTo>
                  <a:lnTo>
                    <a:pt x="48412" y="146944"/>
                  </a:lnTo>
                  <a:lnTo>
                    <a:pt x="44975" y="149553"/>
                  </a:lnTo>
                  <a:lnTo>
                    <a:pt x="41889" y="152087"/>
                  </a:lnTo>
                  <a:lnTo>
                    <a:pt x="39038" y="155363"/>
                  </a:lnTo>
                  <a:lnTo>
                    <a:pt x="36344" y="159135"/>
                  </a:lnTo>
                  <a:lnTo>
                    <a:pt x="33755" y="163237"/>
                  </a:lnTo>
                  <a:lnTo>
                    <a:pt x="30441" y="166765"/>
                  </a:lnTo>
                  <a:lnTo>
                    <a:pt x="26644" y="169911"/>
                  </a:lnTo>
                  <a:lnTo>
                    <a:pt x="22525" y="172803"/>
                  </a:lnTo>
                  <a:lnTo>
                    <a:pt x="19779" y="175524"/>
                  </a:lnTo>
                  <a:lnTo>
                    <a:pt x="17949" y="178131"/>
                  </a:lnTo>
                  <a:lnTo>
                    <a:pt x="15121" y="183146"/>
                  </a:lnTo>
                  <a:lnTo>
                    <a:pt x="11219" y="188020"/>
                  </a:lnTo>
                  <a:lnTo>
                    <a:pt x="9861" y="190431"/>
                  </a:lnTo>
                  <a:lnTo>
                    <a:pt x="8351" y="195227"/>
                  </a:lnTo>
                  <a:lnTo>
                    <a:pt x="8742" y="197617"/>
                  </a:lnTo>
                  <a:lnTo>
                    <a:pt x="12292" y="203979"/>
                  </a:lnTo>
                  <a:lnTo>
                    <a:pt x="13401" y="205746"/>
                  </a:lnTo>
                  <a:lnTo>
                    <a:pt x="15284" y="207011"/>
                  </a:lnTo>
                  <a:lnTo>
                    <a:pt x="18126" y="208648"/>
                  </a:lnTo>
                  <a:lnTo>
                    <a:pt x="21610" y="210533"/>
                  </a:lnTo>
                  <a:lnTo>
                    <a:pt x="24725" y="212584"/>
                  </a:lnTo>
                  <a:lnTo>
                    <a:pt x="27596" y="214745"/>
                  </a:lnTo>
                  <a:lnTo>
                    <a:pt x="30304" y="216979"/>
                  </a:lnTo>
                  <a:lnTo>
                    <a:pt x="33696" y="218468"/>
                  </a:lnTo>
                  <a:lnTo>
                    <a:pt x="37545" y="219461"/>
                  </a:lnTo>
                  <a:lnTo>
                    <a:pt x="41699" y="220123"/>
                  </a:lnTo>
                  <a:lnTo>
                    <a:pt x="46055" y="220564"/>
                  </a:lnTo>
                  <a:lnTo>
                    <a:pt x="50548" y="220859"/>
                  </a:lnTo>
                  <a:lnTo>
                    <a:pt x="55130" y="221055"/>
                  </a:lnTo>
                  <a:lnTo>
                    <a:pt x="58978" y="221980"/>
                  </a:lnTo>
                  <a:lnTo>
                    <a:pt x="62338" y="223390"/>
                  </a:lnTo>
                  <a:lnTo>
                    <a:pt x="128588" y="2143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9" name="SMARTInkAnnotation367"/>
            <p:cNvSpPr/>
            <p:nvPr/>
          </p:nvSpPr>
          <p:spPr>
            <a:xfrm>
              <a:off x="4293393" y="4314825"/>
              <a:ext cx="21433" cy="14288"/>
            </a:xfrm>
            <a:custGeom>
              <a:avLst/>
              <a:gdLst/>
              <a:ahLst/>
              <a:cxnLst/>
              <a:rect l="0" t="0" r="0" b="0"/>
              <a:pathLst>
                <a:path w="21433" h="14288">
                  <a:moveTo>
                    <a:pt x="0" y="14287"/>
                  </a:moveTo>
                  <a:lnTo>
                    <a:pt x="3793" y="14287"/>
                  </a:lnTo>
                  <a:lnTo>
                    <a:pt x="4910" y="13494"/>
                  </a:lnTo>
                  <a:lnTo>
                    <a:pt x="5655" y="12170"/>
                  </a:lnTo>
                  <a:lnTo>
                    <a:pt x="7057" y="7437"/>
                  </a:lnTo>
                  <a:lnTo>
                    <a:pt x="7880" y="7339"/>
                  </a:lnTo>
                  <a:lnTo>
                    <a:pt x="9222" y="7274"/>
                  </a:lnTo>
                  <a:lnTo>
                    <a:pt x="10911" y="7230"/>
                  </a:lnTo>
                  <a:lnTo>
                    <a:pt x="12037" y="6408"/>
                  </a:lnTo>
                  <a:lnTo>
                    <a:pt x="12787" y="5065"/>
                  </a:lnTo>
                  <a:lnTo>
                    <a:pt x="13991" y="1000"/>
                  </a:lnTo>
                  <a:lnTo>
                    <a:pt x="14884" y="667"/>
                  </a:lnTo>
                  <a:lnTo>
                    <a:pt x="16273" y="444"/>
                  </a:lnTo>
                  <a:lnTo>
                    <a:pt x="214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0" name="SMARTInkAnnotation368"/>
            <p:cNvSpPr/>
            <p:nvPr/>
          </p:nvSpPr>
          <p:spPr>
            <a:xfrm>
              <a:off x="4379118" y="4151107"/>
              <a:ext cx="155724" cy="156575"/>
            </a:xfrm>
            <a:custGeom>
              <a:avLst/>
              <a:gdLst/>
              <a:ahLst/>
              <a:cxnLst/>
              <a:rect l="0" t="0" r="0" b="0"/>
              <a:pathLst>
                <a:path w="155724" h="156575">
                  <a:moveTo>
                    <a:pt x="0" y="13699"/>
                  </a:moveTo>
                  <a:lnTo>
                    <a:pt x="26547" y="6114"/>
                  </a:lnTo>
                  <a:lnTo>
                    <a:pt x="36748" y="3880"/>
                  </a:lnTo>
                  <a:lnTo>
                    <a:pt x="45930" y="2390"/>
                  </a:lnTo>
                  <a:lnTo>
                    <a:pt x="54433" y="1398"/>
                  </a:lnTo>
                  <a:lnTo>
                    <a:pt x="61688" y="736"/>
                  </a:lnTo>
                  <a:lnTo>
                    <a:pt x="68113" y="294"/>
                  </a:lnTo>
                  <a:lnTo>
                    <a:pt x="73984" y="0"/>
                  </a:lnTo>
                  <a:lnTo>
                    <a:pt x="80279" y="598"/>
                  </a:lnTo>
                  <a:lnTo>
                    <a:pt x="86857" y="1789"/>
                  </a:lnTo>
                  <a:lnTo>
                    <a:pt x="93624" y="3378"/>
                  </a:lnTo>
                  <a:lnTo>
                    <a:pt x="99722" y="4437"/>
                  </a:lnTo>
                  <a:lnTo>
                    <a:pt x="105376" y="5143"/>
                  </a:lnTo>
                  <a:lnTo>
                    <a:pt x="110732" y="5614"/>
                  </a:lnTo>
                  <a:lnTo>
                    <a:pt x="115096" y="5928"/>
                  </a:lnTo>
                  <a:lnTo>
                    <a:pt x="122063" y="6277"/>
                  </a:lnTo>
                  <a:lnTo>
                    <a:pt x="125031" y="7163"/>
                  </a:lnTo>
                  <a:lnTo>
                    <a:pt x="127804" y="8548"/>
                  </a:lnTo>
                  <a:lnTo>
                    <a:pt x="130447" y="10265"/>
                  </a:lnTo>
                  <a:lnTo>
                    <a:pt x="132208" y="12203"/>
                  </a:lnTo>
                  <a:lnTo>
                    <a:pt x="133383" y="14289"/>
                  </a:lnTo>
                  <a:lnTo>
                    <a:pt x="135268" y="19548"/>
                  </a:lnTo>
                  <a:lnTo>
                    <a:pt x="135594" y="24252"/>
                  </a:lnTo>
                  <a:lnTo>
                    <a:pt x="134846" y="26290"/>
                  </a:lnTo>
                  <a:lnTo>
                    <a:pt x="131899" y="30672"/>
                  </a:lnTo>
                  <a:lnTo>
                    <a:pt x="129207" y="32952"/>
                  </a:lnTo>
                  <a:lnTo>
                    <a:pt x="125826" y="35265"/>
                  </a:lnTo>
                  <a:lnTo>
                    <a:pt x="121984" y="37602"/>
                  </a:lnTo>
                  <a:lnTo>
                    <a:pt x="118629" y="39953"/>
                  </a:lnTo>
                  <a:lnTo>
                    <a:pt x="115599" y="42314"/>
                  </a:lnTo>
                  <a:lnTo>
                    <a:pt x="112785" y="44682"/>
                  </a:lnTo>
                  <a:lnTo>
                    <a:pt x="109321" y="47054"/>
                  </a:lnTo>
                  <a:lnTo>
                    <a:pt x="105425" y="49430"/>
                  </a:lnTo>
                  <a:lnTo>
                    <a:pt x="101240" y="51807"/>
                  </a:lnTo>
                  <a:lnTo>
                    <a:pt x="96862" y="53392"/>
                  </a:lnTo>
                  <a:lnTo>
                    <a:pt x="92356" y="54449"/>
                  </a:lnTo>
                  <a:lnTo>
                    <a:pt x="87765" y="55153"/>
                  </a:lnTo>
                  <a:lnTo>
                    <a:pt x="83910" y="56416"/>
                  </a:lnTo>
                  <a:lnTo>
                    <a:pt x="80546" y="58052"/>
                  </a:lnTo>
                  <a:lnTo>
                    <a:pt x="77510" y="59937"/>
                  </a:lnTo>
                  <a:lnTo>
                    <a:pt x="73899" y="61193"/>
                  </a:lnTo>
                  <a:lnTo>
                    <a:pt x="69904" y="62030"/>
                  </a:lnTo>
                  <a:lnTo>
                    <a:pt x="59669" y="63374"/>
                  </a:lnTo>
                  <a:lnTo>
                    <a:pt x="56153" y="65675"/>
                  </a:lnTo>
                  <a:lnTo>
                    <a:pt x="51221" y="69827"/>
                  </a:lnTo>
                  <a:lnTo>
                    <a:pt x="50816" y="70962"/>
                  </a:lnTo>
                  <a:lnTo>
                    <a:pt x="50366" y="74339"/>
                  </a:lnTo>
                  <a:lnTo>
                    <a:pt x="51040" y="75557"/>
                  </a:lnTo>
                  <a:lnTo>
                    <a:pt x="52283" y="76369"/>
                  </a:lnTo>
                  <a:lnTo>
                    <a:pt x="56575" y="78065"/>
                  </a:lnTo>
                  <a:lnTo>
                    <a:pt x="63774" y="81464"/>
                  </a:lnTo>
                  <a:lnTo>
                    <a:pt x="104824" y="101834"/>
                  </a:lnTo>
                  <a:lnTo>
                    <a:pt x="108776" y="104205"/>
                  </a:lnTo>
                  <a:lnTo>
                    <a:pt x="112205" y="106580"/>
                  </a:lnTo>
                  <a:lnTo>
                    <a:pt x="115285" y="108958"/>
                  </a:lnTo>
                  <a:lnTo>
                    <a:pt x="118926" y="111336"/>
                  </a:lnTo>
                  <a:lnTo>
                    <a:pt x="122940" y="113715"/>
                  </a:lnTo>
                  <a:lnTo>
                    <a:pt x="127204" y="116095"/>
                  </a:lnTo>
                  <a:lnTo>
                    <a:pt x="130841" y="117682"/>
                  </a:lnTo>
                  <a:lnTo>
                    <a:pt x="134058" y="118740"/>
                  </a:lnTo>
                  <a:lnTo>
                    <a:pt x="136997" y="119445"/>
                  </a:lnTo>
                  <a:lnTo>
                    <a:pt x="139751" y="120709"/>
                  </a:lnTo>
                  <a:lnTo>
                    <a:pt x="142380" y="122345"/>
                  </a:lnTo>
                  <a:lnTo>
                    <a:pt x="144926" y="124230"/>
                  </a:lnTo>
                  <a:lnTo>
                    <a:pt x="147417" y="125486"/>
                  </a:lnTo>
                  <a:lnTo>
                    <a:pt x="149872" y="126324"/>
                  </a:lnTo>
                  <a:lnTo>
                    <a:pt x="152303" y="126882"/>
                  </a:lnTo>
                  <a:lnTo>
                    <a:pt x="153923" y="128048"/>
                  </a:lnTo>
                  <a:lnTo>
                    <a:pt x="155003" y="129619"/>
                  </a:lnTo>
                  <a:lnTo>
                    <a:pt x="155723" y="131461"/>
                  </a:lnTo>
                  <a:lnTo>
                    <a:pt x="155409" y="133481"/>
                  </a:lnTo>
                  <a:lnTo>
                    <a:pt x="152944" y="137844"/>
                  </a:lnTo>
                  <a:lnTo>
                    <a:pt x="149804" y="142203"/>
                  </a:lnTo>
                  <a:lnTo>
                    <a:pt x="146484" y="145689"/>
                  </a:lnTo>
                  <a:lnTo>
                    <a:pt x="144487" y="146936"/>
                  </a:lnTo>
                  <a:lnTo>
                    <a:pt x="137091" y="149485"/>
                  </a:lnTo>
                  <a:lnTo>
                    <a:pt x="133463" y="151054"/>
                  </a:lnTo>
                  <a:lnTo>
                    <a:pt x="129457" y="152894"/>
                  </a:lnTo>
                  <a:lnTo>
                    <a:pt x="125198" y="154121"/>
                  </a:lnTo>
                  <a:lnTo>
                    <a:pt x="120772" y="154938"/>
                  </a:lnTo>
                  <a:lnTo>
                    <a:pt x="116233" y="155484"/>
                  </a:lnTo>
                  <a:lnTo>
                    <a:pt x="112414" y="155847"/>
                  </a:lnTo>
                  <a:lnTo>
                    <a:pt x="109075" y="156090"/>
                  </a:lnTo>
                  <a:lnTo>
                    <a:pt x="106054" y="156251"/>
                  </a:lnTo>
                  <a:lnTo>
                    <a:pt x="98464" y="156430"/>
                  </a:lnTo>
                  <a:lnTo>
                    <a:pt x="50007" y="1565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1" name="SMARTInkAnnotation369"/>
            <p:cNvSpPr/>
            <p:nvPr/>
          </p:nvSpPr>
          <p:spPr>
            <a:xfrm>
              <a:off x="4650713" y="4186237"/>
              <a:ext cx="306500" cy="107146"/>
            </a:xfrm>
            <a:custGeom>
              <a:avLst/>
              <a:gdLst/>
              <a:ahLst/>
              <a:cxnLst/>
              <a:rect l="0" t="0" r="0" b="0"/>
              <a:pathLst>
                <a:path w="306500" h="107146">
                  <a:moveTo>
                    <a:pt x="92737" y="0"/>
                  </a:moveTo>
                  <a:lnTo>
                    <a:pt x="69094" y="0"/>
                  </a:lnTo>
                  <a:lnTo>
                    <a:pt x="66657" y="794"/>
                  </a:lnTo>
                  <a:lnTo>
                    <a:pt x="61831" y="3793"/>
                  </a:lnTo>
                  <a:lnTo>
                    <a:pt x="54924" y="5655"/>
                  </a:lnTo>
                  <a:lnTo>
                    <a:pt x="50860" y="6151"/>
                  </a:lnTo>
                  <a:lnTo>
                    <a:pt x="47356" y="7276"/>
                  </a:lnTo>
                  <a:lnTo>
                    <a:pt x="44227" y="8820"/>
                  </a:lnTo>
                  <a:lnTo>
                    <a:pt x="41347" y="10642"/>
                  </a:lnTo>
                  <a:lnTo>
                    <a:pt x="38633" y="12651"/>
                  </a:lnTo>
                  <a:lnTo>
                    <a:pt x="36030" y="14784"/>
                  </a:lnTo>
                  <a:lnTo>
                    <a:pt x="33501" y="17000"/>
                  </a:lnTo>
                  <a:lnTo>
                    <a:pt x="30228" y="19271"/>
                  </a:lnTo>
                  <a:lnTo>
                    <a:pt x="26458" y="21579"/>
                  </a:lnTo>
                  <a:lnTo>
                    <a:pt x="22357" y="23911"/>
                  </a:lnTo>
                  <a:lnTo>
                    <a:pt x="18830" y="27053"/>
                  </a:lnTo>
                  <a:lnTo>
                    <a:pt x="15684" y="30736"/>
                  </a:lnTo>
                  <a:lnTo>
                    <a:pt x="12793" y="34778"/>
                  </a:lnTo>
                  <a:lnTo>
                    <a:pt x="10073" y="37473"/>
                  </a:lnTo>
                  <a:lnTo>
                    <a:pt x="7465" y="39269"/>
                  </a:lnTo>
                  <a:lnTo>
                    <a:pt x="4933" y="40467"/>
                  </a:lnTo>
                  <a:lnTo>
                    <a:pt x="3244" y="42059"/>
                  </a:lnTo>
                  <a:lnTo>
                    <a:pt x="2120" y="43915"/>
                  </a:lnTo>
                  <a:lnTo>
                    <a:pt x="1369" y="45945"/>
                  </a:lnTo>
                  <a:lnTo>
                    <a:pt x="868" y="48093"/>
                  </a:lnTo>
                  <a:lnTo>
                    <a:pt x="536" y="50318"/>
                  </a:lnTo>
                  <a:lnTo>
                    <a:pt x="313" y="52595"/>
                  </a:lnTo>
                  <a:lnTo>
                    <a:pt x="165" y="54907"/>
                  </a:lnTo>
                  <a:lnTo>
                    <a:pt x="65" y="57243"/>
                  </a:lnTo>
                  <a:lnTo>
                    <a:pt x="0" y="59593"/>
                  </a:lnTo>
                  <a:lnTo>
                    <a:pt x="750" y="61954"/>
                  </a:lnTo>
                  <a:lnTo>
                    <a:pt x="2044" y="64322"/>
                  </a:lnTo>
                  <a:lnTo>
                    <a:pt x="3700" y="66693"/>
                  </a:lnTo>
                  <a:lnTo>
                    <a:pt x="6391" y="68275"/>
                  </a:lnTo>
                  <a:lnTo>
                    <a:pt x="17764" y="71294"/>
                  </a:lnTo>
                  <a:lnTo>
                    <a:pt x="22118" y="72930"/>
                  </a:lnTo>
                  <a:lnTo>
                    <a:pt x="31188" y="76069"/>
                  </a:lnTo>
                  <a:lnTo>
                    <a:pt x="40511" y="77465"/>
                  </a:lnTo>
                  <a:lnTo>
                    <a:pt x="49946" y="78085"/>
                  </a:lnTo>
                  <a:lnTo>
                    <a:pt x="54685" y="78251"/>
                  </a:lnTo>
                  <a:lnTo>
                    <a:pt x="72731" y="78483"/>
                  </a:lnTo>
                  <a:lnTo>
                    <a:pt x="78606" y="77722"/>
                  </a:lnTo>
                  <a:lnTo>
                    <a:pt x="84110" y="76421"/>
                  </a:lnTo>
                  <a:lnTo>
                    <a:pt x="121809" y="64104"/>
                  </a:lnTo>
                  <a:lnTo>
                    <a:pt x="128787" y="61786"/>
                  </a:lnTo>
                  <a:lnTo>
                    <a:pt x="135820" y="60241"/>
                  </a:lnTo>
                  <a:lnTo>
                    <a:pt x="142890" y="59211"/>
                  </a:lnTo>
                  <a:lnTo>
                    <a:pt x="149985" y="58524"/>
                  </a:lnTo>
                  <a:lnTo>
                    <a:pt x="156302" y="57272"/>
                  </a:lnTo>
                  <a:lnTo>
                    <a:pt x="162102" y="55644"/>
                  </a:lnTo>
                  <a:lnTo>
                    <a:pt x="167554" y="53765"/>
                  </a:lnTo>
                  <a:lnTo>
                    <a:pt x="168015" y="53306"/>
                  </a:lnTo>
                  <a:lnTo>
                    <a:pt x="160060" y="54913"/>
                  </a:lnTo>
                  <a:lnTo>
                    <a:pt x="156669" y="57246"/>
                  </a:lnTo>
                  <a:lnTo>
                    <a:pt x="154408" y="60389"/>
                  </a:lnTo>
                  <a:lnTo>
                    <a:pt x="152901" y="64072"/>
                  </a:lnTo>
                  <a:lnTo>
                    <a:pt x="151102" y="67321"/>
                  </a:lnTo>
                  <a:lnTo>
                    <a:pt x="149110" y="70281"/>
                  </a:lnTo>
                  <a:lnTo>
                    <a:pt x="146988" y="73048"/>
                  </a:lnTo>
                  <a:lnTo>
                    <a:pt x="146367" y="75686"/>
                  </a:lnTo>
                  <a:lnTo>
                    <a:pt x="146746" y="78239"/>
                  </a:lnTo>
                  <a:lnTo>
                    <a:pt x="147793" y="80734"/>
                  </a:lnTo>
                  <a:lnTo>
                    <a:pt x="148491" y="83192"/>
                  </a:lnTo>
                  <a:lnTo>
                    <a:pt x="148956" y="85623"/>
                  </a:lnTo>
                  <a:lnTo>
                    <a:pt x="149266" y="88039"/>
                  </a:lnTo>
                  <a:lnTo>
                    <a:pt x="150267" y="90443"/>
                  </a:lnTo>
                  <a:lnTo>
                    <a:pt x="151727" y="92839"/>
                  </a:lnTo>
                  <a:lnTo>
                    <a:pt x="153495" y="95230"/>
                  </a:lnTo>
                  <a:lnTo>
                    <a:pt x="156261" y="97618"/>
                  </a:lnTo>
                  <a:lnTo>
                    <a:pt x="159693" y="100004"/>
                  </a:lnTo>
                  <a:lnTo>
                    <a:pt x="163568" y="102388"/>
                  </a:lnTo>
                  <a:lnTo>
                    <a:pt x="172107" y="105037"/>
                  </a:lnTo>
                  <a:lnTo>
                    <a:pt x="181193" y="106215"/>
                  </a:lnTo>
                  <a:lnTo>
                    <a:pt x="190524" y="106738"/>
                  </a:lnTo>
                  <a:lnTo>
                    <a:pt x="199963" y="106970"/>
                  </a:lnTo>
                  <a:lnTo>
                    <a:pt x="239385" y="107145"/>
                  </a:lnTo>
                  <a:lnTo>
                    <a:pt x="245271" y="106356"/>
                  </a:lnTo>
                  <a:lnTo>
                    <a:pt x="251576" y="105035"/>
                  </a:lnTo>
                  <a:lnTo>
                    <a:pt x="258161" y="103361"/>
                  </a:lnTo>
                  <a:lnTo>
                    <a:pt x="264138" y="101451"/>
                  </a:lnTo>
                  <a:lnTo>
                    <a:pt x="269711" y="99384"/>
                  </a:lnTo>
                  <a:lnTo>
                    <a:pt x="275013" y="97212"/>
                  </a:lnTo>
                  <a:lnTo>
                    <a:pt x="280135" y="94971"/>
                  </a:lnTo>
                  <a:lnTo>
                    <a:pt x="290060" y="90363"/>
                  </a:lnTo>
                  <a:lnTo>
                    <a:pt x="294135" y="88023"/>
                  </a:lnTo>
                  <a:lnTo>
                    <a:pt x="297647" y="85670"/>
                  </a:lnTo>
                  <a:lnTo>
                    <a:pt x="300781" y="83307"/>
                  </a:lnTo>
                  <a:lnTo>
                    <a:pt x="302870" y="80144"/>
                  </a:lnTo>
                  <a:lnTo>
                    <a:pt x="304263" y="76448"/>
                  </a:lnTo>
                  <a:lnTo>
                    <a:pt x="305192" y="72397"/>
                  </a:lnTo>
                  <a:lnTo>
                    <a:pt x="305811" y="68902"/>
                  </a:lnTo>
                  <a:lnTo>
                    <a:pt x="306223" y="65779"/>
                  </a:lnTo>
                  <a:lnTo>
                    <a:pt x="306499" y="62902"/>
                  </a:lnTo>
                  <a:lnTo>
                    <a:pt x="305888" y="60191"/>
                  </a:lnTo>
                  <a:lnTo>
                    <a:pt x="304688" y="57590"/>
                  </a:lnTo>
                  <a:lnTo>
                    <a:pt x="303094" y="55062"/>
                  </a:lnTo>
                  <a:lnTo>
                    <a:pt x="301237" y="52583"/>
                  </a:lnTo>
                  <a:lnTo>
                    <a:pt x="299206" y="50137"/>
                  </a:lnTo>
                  <a:lnTo>
                    <a:pt x="297057" y="47712"/>
                  </a:lnTo>
                  <a:lnTo>
                    <a:pt x="294038" y="45302"/>
                  </a:lnTo>
                  <a:lnTo>
                    <a:pt x="290437" y="42902"/>
                  </a:lnTo>
                  <a:lnTo>
                    <a:pt x="286449" y="40507"/>
                  </a:lnTo>
                  <a:lnTo>
                    <a:pt x="275669" y="33614"/>
                  </a:lnTo>
                  <a:lnTo>
                    <a:pt x="269460" y="29553"/>
                  </a:lnTo>
                  <a:lnTo>
                    <a:pt x="263733" y="26846"/>
                  </a:lnTo>
                  <a:lnTo>
                    <a:pt x="258328" y="25041"/>
                  </a:lnTo>
                  <a:lnTo>
                    <a:pt x="253137" y="23838"/>
                  </a:lnTo>
                  <a:lnTo>
                    <a:pt x="247296" y="23035"/>
                  </a:lnTo>
                  <a:lnTo>
                    <a:pt x="241019" y="22501"/>
                  </a:lnTo>
                  <a:lnTo>
                    <a:pt x="234454" y="22144"/>
                  </a:lnTo>
                  <a:lnTo>
                    <a:pt x="228490" y="21113"/>
                  </a:lnTo>
                  <a:lnTo>
                    <a:pt x="222926" y="19631"/>
                  </a:lnTo>
                  <a:lnTo>
                    <a:pt x="217630" y="17850"/>
                  </a:lnTo>
                  <a:lnTo>
                    <a:pt x="212511" y="17457"/>
                  </a:lnTo>
                  <a:lnTo>
                    <a:pt x="207512" y="17988"/>
                  </a:lnTo>
                  <a:lnTo>
                    <a:pt x="202590" y="19136"/>
                  </a:lnTo>
                  <a:lnTo>
                    <a:pt x="197723" y="19901"/>
                  </a:lnTo>
                  <a:lnTo>
                    <a:pt x="192890" y="20411"/>
                  </a:lnTo>
                  <a:lnTo>
                    <a:pt x="184081" y="20978"/>
                  </a:lnTo>
                  <a:lnTo>
                    <a:pt x="171318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2" name="SMARTInkAnnotation370"/>
            <p:cNvSpPr/>
            <p:nvPr/>
          </p:nvSpPr>
          <p:spPr>
            <a:xfrm>
              <a:off x="4950618" y="4179093"/>
              <a:ext cx="142534" cy="106067"/>
            </a:xfrm>
            <a:custGeom>
              <a:avLst/>
              <a:gdLst/>
              <a:ahLst/>
              <a:cxnLst/>
              <a:rect l="0" t="0" r="0" b="0"/>
              <a:pathLst>
                <a:path w="142534" h="106067">
                  <a:moveTo>
                    <a:pt x="121444" y="0"/>
                  </a:moveTo>
                  <a:lnTo>
                    <a:pt x="64559" y="0"/>
                  </a:lnTo>
                  <a:lnTo>
                    <a:pt x="47802" y="794"/>
                  </a:lnTo>
                  <a:lnTo>
                    <a:pt x="36630" y="2117"/>
                  </a:lnTo>
                  <a:lnTo>
                    <a:pt x="29183" y="3793"/>
                  </a:lnTo>
                  <a:lnTo>
                    <a:pt x="25012" y="5703"/>
                  </a:lnTo>
                  <a:lnTo>
                    <a:pt x="23025" y="7771"/>
                  </a:lnTo>
                  <a:lnTo>
                    <a:pt x="22494" y="9943"/>
                  </a:lnTo>
                  <a:lnTo>
                    <a:pt x="23727" y="12185"/>
                  </a:lnTo>
                  <a:lnTo>
                    <a:pt x="26137" y="14473"/>
                  </a:lnTo>
                  <a:lnTo>
                    <a:pt x="29331" y="16793"/>
                  </a:lnTo>
                  <a:lnTo>
                    <a:pt x="33048" y="19133"/>
                  </a:lnTo>
                  <a:lnTo>
                    <a:pt x="37113" y="21487"/>
                  </a:lnTo>
                  <a:lnTo>
                    <a:pt x="45863" y="26219"/>
                  </a:lnTo>
                  <a:lnTo>
                    <a:pt x="55044" y="30967"/>
                  </a:lnTo>
                  <a:lnTo>
                    <a:pt x="60509" y="34139"/>
                  </a:lnTo>
                  <a:lnTo>
                    <a:pt x="78783" y="45393"/>
                  </a:lnTo>
                  <a:lnTo>
                    <a:pt x="84272" y="48519"/>
                  </a:lnTo>
                  <a:lnTo>
                    <a:pt x="94604" y="54108"/>
                  </a:lnTo>
                  <a:lnTo>
                    <a:pt x="114173" y="64164"/>
                  </a:lnTo>
                  <a:lnTo>
                    <a:pt x="118978" y="66588"/>
                  </a:lnTo>
                  <a:lnTo>
                    <a:pt x="122975" y="68999"/>
                  </a:lnTo>
                  <a:lnTo>
                    <a:pt x="126433" y="71399"/>
                  </a:lnTo>
                  <a:lnTo>
                    <a:pt x="129533" y="73793"/>
                  </a:lnTo>
                  <a:lnTo>
                    <a:pt x="131599" y="76183"/>
                  </a:lnTo>
                  <a:lnTo>
                    <a:pt x="132977" y="78570"/>
                  </a:lnTo>
                  <a:lnTo>
                    <a:pt x="133895" y="80955"/>
                  </a:lnTo>
                  <a:lnTo>
                    <a:pt x="135301" y="83339"/>
                  </a:lnTo>
                  <a:lnTo>
                    <a:pt x="137032" y="85722"/>
                  </a:lnTo>
                  <a:lnTo>
                    <a:pt x="141721" y="91457"/>
                  </a:lnTo>
                  <a:lnTo>
                    <a:pt x="142363" y="94358"/>
                  </a:lnTo>
                  <a:lnTo>
                    <a:pt x="142533" y="96243"/>
                  </a:lnTo>
                  <a:lnTo>
                    <a:pt x="141854" y="97500"/>
                  </a:lnTo>
                  <a:lnTo>
                    <a:pt x="140607" y="98338"/>
                  </a:lnTo>
                  <a:lnTo>
                    <a:pt x="138982" y="98896"/>
                  </a:lnTo>
                  <a:lnTo>
                    <a:pt x="135060" y="101633"/>
                  </a:lnTo>
                  <a:lnTo>
                    <a:pt x="132902" y="103475"/>
                  </a:lnTo>
                  <a:lnTo>
                    <a:pt x="130671" y="104702"/>
                  </a:lnTo>
                  <a:lnTo>
                    <a:pt x="128389" y="105521"/>
                  </a:lnTo>
                  <a:lnTo>
                    <a:pt x="126074" y="106066"/>
                  </a:lnTo>
                  <a:lnTo>
                    <a:pt x="123737" y="105636"/>
                  </a:lnTo>
                  <a:lnTo>
                    <a:pt x="121385" y="104555"/>
                  </a:lnTo>
                  <a:lnTo>
                    <a:pt x="119024" y="103041"/>
                  </a:lnTo>
                  <a:lnTo>
                    <a:pt x="115068" y="102032"/>
                  </a:lnTo>
                  <a:lnTo>
                    <a:pt x="110049" y="101359"/>
                  </a:lnTo>
                  <a:lnTo>
                    <a:pt x="104323" y="100910"/>
                  </a:lnTo>
                  <a:lnTo>
                    <a:pt x="98917" y="99818"/>
                  </a:lnTo>
                  <a:lnTo>
                    <a:pt x="93726" y="98295"/>
                  </a:lnTo>
                  <a:lnTo>
                    <a:pt x="88678" y="96487"/>
                  </a:lnTo>
                  <a:lnTo>
                    <a:pt x="83725" y="95281"/>
                  </a:lnTo>
                  <a:lnTo>
                    <a:pt x="78835" y="94477"/>
                  </a:lnTo>
                  <a:lnTo>
                    <a:pt x="73989" y="93941"/>
                  </a:lnTo>
                  <a:lnTo>
                    <a:pt x="69170" y="92790"/>
                  </a:lnTo>
                  <a:lnTo>
                    <a:pt x="64370" y="91229"/>
                  </a:lnTo>
                  <a:lnTo>
                    <a:pt x="59581" y="89394"/>
                  </a:lnTo>
                  <a:lnTo>
                    <a:pt x="54009" y="88172"/>
                  </a:lnTo>
                  <a:lnTo>
                    <a:pt x="47913" y="87356"/>
                  </a:lnTo>
                  <a:lnTo>
                    <a:pt x="36376" y="86450"/>
                  </a:lnTo>
                  <a:lnTo>
                    <a:pt x="28603" y="86048"/>
                  </a:lnTo>
                  <a:lnTo>
                    <a:pt x="25419" y="85146"/>
                  </a:lnTo>
                  <a:lnTo>
                    <a:pt x="22502" y="83752"/>
                  </a:lnTo>
                  <a:lnTo>
                    <a:pt x="19764" y="82028"/>
                  </a:lnTo>
                  <a:lnTo>
                    <a:pt x="17145" y="80879"/>
                  </a:lnTo>
                  <a:lnTo>
                    <a:pt x="14605" y="80114"/>
                  </a:lnTo>
                  <a:lnTo>
                    <a:pt x="12118" y="79603"/>
                  </a:lnTo>
                  <a:lnTo>
                    <a:pt x="9667" y="79263"/>
                  </a:lnTo>
                  <a:lnTo>
                    <a:pt x="7238" y="79036"/>
                  </a:lnTo>
                  <a:lnTo>
                    <a:pt x="0" y="785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3" name="SMARTInkAnnotation371"/>
            <p:cNvSpPr/>
            <p:nvPr/>
          </p:nvSpPr>
          <p:spPr>
            <a:xfrm>
              <a:off x="5179218" y="4071938"/>
              <a:ext cx="250033" cy="257175"/>
            </a:xfrm>
            <a:custGeom>
              <a:avLst/>
              <a:gdLst/>
              <a:ahLst/>
              <a:cxnLst/>
              <a:rect l="0" t="0" r="0" b="0"/>
              <a:pathLst>
                <a:path w="250033" h="257175">
                  <a:moveTo>
                    <a:pt x="0" y="257174"/>
                  </a:moveTo>
                  <a:lnTo>
                    <a:pt x="11377" y="249590"/>
                  </a:lnTo>
                  <a:lnTo>
                    <a:pt x="16316" y="245768"/>
                  </a:lnTo>
                  <a:lnTo>
                    <a:pt x="21196" y="241632"/>
                  </a:lnTo>
                  <a:lnTo>
                    <a:pt x="26037" y="237288"/>
                  </a:lnTo>
                  <a:lnTo>
                    <a:pt x="31416" y="230344"/>
                  </a:lnTo>
                  <a:lnTo>
                    <a:pt x="32850" y="227382"/>
                  </a:lnTo>
                  <a:lnTo>
                    <a:pt x="35394" y="224612"/>
                  </a:lnTo>
                  <a:lnTo>
                    <a:pt x="42454" y="219419"/>
                  </a:lnTo>
                  <a:lnTo>
                    <a:pt x="48767" y="212348"/>
                  </a:lnTo>
                  <a:lnTo>
                    <a:pt x="51561" y="208240"/>
                  </a:lnTo>
                  <a:lnTo>
                    <a:pt x="55012" y="203914"/>
                  </a:lnTo>
                  <a:lnTo>
                    <a:pt x="58900" y="199443"/>
                  </a:lnTo>
                  <a:lnTo>
                    <a:pt x="63079" y="194874"/>
                  </a:lnTo>
                  <a:lnTo>
                    <a:pt x="66659" y="190241"/>
                  </a:lnTo>
                  <a:lnTo>
                    <a:pt x="69840" y="185564"/>
                  </a:lnTo>
                  <a:lnTo>
                    <a:pt x="72754" y="180859"/>
                  </a:lnTo>
                  <a:lnTo>
                    <a:pt x="75490" y="176135"/>
                  </a:lnTo>
                  <a:lnTo>
                    <a:pt x="80647" y="166652"/>
                  </a:lnTo>
                  <a:lnTo>
                    <a:pt x="83927" y="161902"/>
                  </a:lnTo>
                  <a:lnTo>
                    <a:pt x="87702" y="157146"/>
                  </a:lnTo>
                  <a:lnTo>
                    <a:pt x="91805" y="152389"/>
                  </a:lnTo>
                  <a:lnTo>
                    <a:pt x="94541" y="146836"/>
                  </a:lnTo>
                  <a:lnTo>
                    <a:pt x="96365" y="140753"/>
                  </a:lnTo>
                  <a:lnTo>
                    <a:pt x="97581" y="134316"/>
                  </a:lnTo>
                  <a:lnTo>
                    <a:pt x="99186" y="128437"/>
                  </a:lnTo>
                  <a:lnTo>
                    <a:pt x="101049" y="122931"/>
                  </a:lnTo>
                  <a:lnTo>
                    <a:pt x="103085" y="117672"/>
                  </a:lnTo>
                  <a:lnTo>
                    <a:pt x="105236" y="112579"/>
                  </a:lnTo>
                  <a:lnTo>
                    <a:pt x="107463" y="107597"/>
                  </a:lnTo>
                  <a:lnTo>
                    <a:pt x="112056" y="97826"/>
                  </a:lnTo>
                  <a:lnTo>
                    <a:pt x="123843" y="73844"/>
                  </a:lnTo>
                  <a:lnTo>
                    <a:pt x="125425" y="69073"/>
                  </a:lnTo>
                  <a:lnTo>
                    <a:pt x="126479" y="64304"/>
                  </a:lnTo>
                  <a:lnTo>
                    <a:pt x="127182" y="59538"/>
                  </a:lnTo>
                  <a:lnTo>
                    <a:pt x="127651" y="54773"/>
                  </a:lnTo>
                  <a:lnTo>
                    <a:pt x="127963" y="50009"/>
                  </a:lnTo>
                  <a:lnTo>
                    <a:pt x="128171" y="45245"/>
                  </a:lnTo>
                  <a:lnTo>
                    <a:pt x="129104" y="40482"/>
                  </a:lnTo>
                  <a:lnTo>
                    <a:pt x="130519" y="35719"/>
                  </a:lnTo>
                  <a:lnTo>
                    <a:pt x="132257" y="30956"/>
                  </a:lnTo>
                  <a:lnTo>
                    <a:pt x="134187" y="23547"/>
                  </a:lnTo>
                  <a:lnTo>
                    <a:pt x="134702" y="20460"/>
                  </a:lnTo>
                  <a:lnTo>
                    <a:pt x="137391" y="14914"/>
                  </a:lnTo>
                  <a:lnTo>
                    <a:pt x="139219" y="12323"/>
                  </a:lnTo>
                  <a:lnTo>
                    <a:pt x="141250" y="7329"/>
                  </a:lnTo>
                  <a:lnTo>
                    <a:pt x="142874" y="4"/>
                  </a:lnTo>
                  <a:lnTo>
                    <a:pt x="142874" y="2"/>
                  </a:lnTo>
                  <a:lnTo>
                    <a:pt x="142875" y="1"/>
                  </a:lnTo>
                  <a:lnTo>
                    <a:pt x="142875" y="0"/>
                  </a:lnTo>
                  <a:lnTo>
                    <a:pt x="142875" y="37117"/>
                  </a:lnTo>
                  <a:lnTo>
                    <a:pt x="144993" y="44542"/>
                  </a:lnTo>
                  <a:lnTo>
                    <a:pt x="146668" y="48744"/>
                  </a:lnTo>
                  <a:lnTo>
                    <a:pt x="147785" y="53133"/>
                  </a:lnTo>
                  <a:lnTo>
                    <a:pt x="148530" y="57647"/>
                  </a:lnTo>
                  <a:lnTo>
                    <a:pt x="149026" y="62244"/>
                  </a:lnTo>
                  <a:lnTo>
                    <a:pt x="150151" y="66896"/>
                  </a:lnTo>
                  <a:lnTo>
                    <a:pt x="151694" y="71584"/>
                  </a:lnTo>
                  <a:lnTo>
                    <a:pt x="153517" y="76298"/>
                  </a:lnTo>
                  <a:lnTo>
                    <a:pt x="157660" y="87885"/>
                  </a:lnTo>
                  <a:lnTo>
                    <a:pt x="159875" y="94308"/>
                  </a:lnTo>
                  <a:lnTo>
                    <a:pt x="162146" y="100178"/>
                  </a:lnTo>
                  <a:lnTo>
                    <a:pt x="164454" y="105679"/>
                  </a:lnTo>
                  <a:lnTo>
                    <a:pt x="166787" y="110934"/>
                  </a:lnTo>
                  <a:lnTo>
                    <a:pt x="171494" y="121006"/>
                  </a:lnTo>
                  <a:lnTo>
                    <a:pt x="195264" y="169060"/>
                  </a:lnTo>
                  <a:lnTo>
                    <a:pt x="200026" y="176473"/>
                  </a:lnTo>
                  <a:lnTo>
                    <a:pt x="204788" y="183207"/>
                  </a:lnTo>
                  <a:lnTo>
                    <a:pt x="207169" y="187225"/>
                  </a:lnTo>
                  <a:lnTo>
                    <a:pt x="250032" y="235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4" name="SMARTInkAnnotation372"/>
            <p:cNvSpPr/>
            <p:nvPr/>
          </p:nvSpPr>
          <p:spPr>
            <a:xfrm>
              <a:off x="5186362" y="4179093"/>
              <a:ext cx="214314" cy="14289"/>
            </a:xfrm>
            <a:custGeom>
              <a:avLst/>
              <a:gdLst/>
              <a:ahLst/>
              <a:cxnLst/>
              <a:rect l="0" t="0" r="0" b="0"/>
              <a:pathLst>
                <a:path w="214314" h="14289">
                  <a:moveTo>
                    <a:pt x="0" y="0"/>
                  </a:moveTo>
                  <a:lnTo>
                    <a:pt x="32188" y="0"/>
                  </a:lnTo>
                  <a:lnTo>
                    <a:pt x="38128" y="794"/>
                  </a:lnTo>
                  <a:lnTo>
                    <a:pt x="44469" y="2117"/>
                  </a:lnTo>
                  <a:lnTo>
                    <a:pt x="51077" y="3793"/>
                  </a:lnTo>
                  <a:lnTo>
                    <a:pt x="58658" y="4910"/>
                  </a:lnTo>
                  <a:lnTo>
                    <a:pt x="66886" y="5655"/>
                  </a:lnTo>
                  <a:lnTo>
                    <a:pt x="75547" y="6151"/>
                  </a:lnTo>
                  <a:lnTo>
                    <a:pt x="83702" y="7276"/>
                  </a:lnTo>
                  <a:lnTo>
                    <a:pt x="91520" y="8819"/>
                  </a:lnTo>
                  <a:lnTo>
                    <a:pt x="99114" y="10642"/>
                  </a:lnTo>
                  <a:lnTo>
                    <a:pt x="106557" y="11857"/>
                  </a:lnTo>
                  <a:lnTo>
                    <a:pt x="113901" y="12668"/>
                  </a:lnTo>
                  <a:lnTo>
                    <a:pt x="121177" y="13208"/>
                  </a:lnTo>
                  <a:lnTo>
                    <a:pt x="127617" y="13568"/>
                  </a:lnTo>
                  <a:lnTo>
                    <a:pt x="139004" y="13968"/>
                  </a:lnTo>
                  <a:lnTo>
                    <a:pt x="171297" y="14259"/>
                  </a:lnTo>
                  <a:lnTo>
                    <a:pt x="214313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5" name="SMARTInkAnnotation373"/>
            <p:cNvSpPr/>
            <p:nvPr/>
          </p:nvSpPr>
          <p:spPr>
            <a:xfrm>
              <a:off x="2739084" y="4400550"/>
              <a:ext cx="1690042" cy="85726"/>
            </a:xfrm>
            <a:custGeom>
              <a:avLst/>
              <a:gdLst/>
              <a:ahLst/>
              <a:cxnLst/>
              <a:rect l="0" t="0" r="0" b="0"/>
              <a:pathLst>
                <a:path w="1690042" h="85726">
                  <a:moveTo>
                    <a:pt x="4116" y="85725"/>
                  </a:moveTo>
                  <a:lnTo>
                    <a:pt x="0" y="85725"/>
                  </a:lnTo>
                  <a:lnTo>
                    <a:pt x="184033" y="85725"/>
                  </a:lnTo>
                  <a:lnTo>
                    <a:pt x="197586" y="83608"/>
                  </a:lnTo>
                  <a:lnTo>
                    <a:pt x="204533" y="81932"/>
                  </a:lnTo>
                  <a:lnTo>
                    <a:pt x="228678" y="78449"/>
                  </a:lnTo>
                  <a:lnTo>
                    <a:pt x="236373" y="76906"/>
                  </a:lnTo>
                  <a:lnTo>
                    <a:pt x="244679" y="75083"/>
                  </a:lnTo>
                  <a:lnTo>
                    <a:pt x="419440" y="49763"/>
                  </a:lnTo>
                  <a:lnTo>
                    <a:pt x="510702" y="37992"/>
                  </a:lnTo>
                  <a:lnTo>
                    <a:pt x="539484" y="34853"/>
                  </a:lnTo>
                  <a:lnTo>
                    <a:pt x="561847" y="31966"/>
                  </a:lnTo>
                  <a:lnTo>
                    <a:pt x="579930" y="29248"/>
                  </a:lnTo>
                  <a:lnTo>
                    <a:pt x="595161" y="26642"/>
                  </a:lnTo>
                  <a:lnTo>
                    <a:pt x="608489" y="24905"/>
                  </a:lnTo>
                  <a:lnTo>
                    <a:pt x="642418" y="22460"/>
                  </a:lnTo>
                  <a:lnTo>
                    <a:pt x="673373" y="20942"/>
                  </a:lnTo>
                  <a:lnTo>
                    <a:pt x="684443" y="19518"/>
                  </a:lnTo>
                  <a:lnTo>
                    <a:pt x="695792" y="17774"/>
                  </a:lnTo>
                  <a:lnTo>
                    <a:pt x="726935" y="15320"/>
                  </a:lnTo>
                  <a:lnTo>
                    <a:pt x="777615" y="14423"/>
                  </a:lnTo>
                  <a:lnTo>
                    <a:pt x="807711" y="12211"/>
                  </a:lnTo>
                  <a:lnTo>
                    <a:pt x="816071" y="10522"/>
                  </a:lnTo>
                  <a:lnTo>
                    <a:pt x="846799" y="8145"/>
                  </a:lnTo>
                  <a:lnTo>
                    <a:pt x="896734" y="7275"/>
                  </a:lnTo>
                  <a:lnTo>
                    <a:pt x="925556" y="5065"/>
                  </a:lnTo>
                  <a:lnTo>
                    <a:pt x="935115" y="3377"/>
                  </a:lnTo>
                  <a:lnTo>
                    <a:pt x="963739" y="1000"/>
                  </a:lnTo>
                  <a:lnTo>
                    <a:pt x="1011382" y="132"/>
                  </a:lnTo>
                  <a:lnTo>
                    <a:pt x="1379116" y="0"/>
                  </a:lnTo>
                  <a:lnTo>
                    <a:pt x="1397600" y="2116"/>
                  </a:lnTo>
                  <a:lnTo>
                    <a:pt x="1406974" y="3792"/>
                  </a:lnTo>
                  <a:lnTo>
                    <a:pt x="1431544" y="6151"/>
                  </a:lnTo>
                  <a:lnTo>
                    <a:pt x="1481763" y="7056"/>
                  </a:lnTo>
                  <a:lnTo>
                    <a:pt x="1690041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6" name="SMARTInkAnnotation374"/>
            <p:cNvSpPr/>
            <p:nvPr/>
          </p:nvSpPr>
          <p:spPr>
            <a:xfrm>
              <a:off x="2778918" y="4614862"/>
              <a:ext cx="178595" cy="21404"/>
            </a:xfrm>
            <a:custGeom>
              <a:avLst/>
              <a:gdLst/>
              <a:ahLst/>
              <a:cxnLst/>
              <a:rect l="0" t="0" r="0" b="0"/>
              <a:pathLst>
                <a:path w="178595" h="21404">
                  <a:moveTo>
                    <a:pt x="0" y="7144"/>
                  </a:moveTo>
                  <a:lnTo>
                    <a:pt x="10642" y="17786"/>
                  </a:lnTo>
                  <a:lnTo>
                    <a:pt x="12651" y="19001"/>
                  </a:lnTo>
                  <a:lnTo>
                    <a:pt x="14784" y="19811"/>
                  </a:lnTo>
                  <a:lnTo>
                    <a:pt x="17000" y="20351"/>
                  </a:lnTo>
                  <a:lnTo>
                    <a:pt x="20065" y="20712"/>
                  </a:lnTo>
                  <a:lnTo>
                    <a:pt x="23696" y="20951"/>
                  </a:lnTo>
                  <a:lnTo>
                    <a:pt x="31169" y="21218"/>
                  </a:lnTo>
                  <a:lnTo>
                    <a:pt x="40633" y="21368"/>
                  </a:lnTo>
                  <a:lnTo>
                    <a:pt x="48751" y="21403"/>
                  </a:lnTo>
                  <a:lnTo>
                    <a:pt x="53138" y="20619"/>
                  </a:lnTo>
                  <a:lnTo>
                    <a:pt x="57651" y="19302"/>
                  </a:lnTo>
                  <a:lnTo>
                    <a:pt x="62246" y="17630"/>
                  </a:lnTo>
                  <a:lnTo>
                    <a:pt x="66104" y="16516"/>
                  </a:lnTo>
                  <a:lnTo>
                    <a:pt x="69469" y="15773"/>
                  </a:lnTo>
                  <a:lnTo>
                    <a:pt x="72507" y="15278"/>
                  </a:lnTo>
                  <a:lnTo>
                    <a:pt x="76913" y="14948"/>
                  </a:lnTo>
                  <a:lnTo>
                    <a:pt x="82232" y="14728"/>
                  </a:lnTo>
                  <a:lnTo>
                    <a:pt x="98978" y="14418"/>
                  </a:lnTo>
                  <a:lnTo>
                    <a:pt x="104085" y="14375"/>
                  </a:lnTo>
                  <a:lnTo>
                    <a:pt x="109078" y="13552"/>
                  </a:lnTo>
                  <a:lnTo>
                    <a:pt x="113994" y="12210"/>
                  </a:lnTo>
                  <a:lnTo>
                    <a:pt x="118858" y="10521"/>
                  </a:lnTo>
                  <a:lnTo>
                    <a:pt x="123689" y="9396"/>
                  </a:lnTo>
                  <a:lnTo>
                    <a:pt x="128497" y="8645"/>
                  </a:lnTo>
                  <a:lnTo>
                    <a:pt x="133290" y="8145"/>
                  </a:lnTo>
                  <a:lnTo>
                    <a:pt x="137279" y="7017"/>
                  </a:lnTo>
                  <a:lnTo>
                    <a:pt x="140732" y="5472"/>
                  </a:lnTo>
                  <a:lnTo>
                    <a:pt x="143828" y="3648"/>
                  </a:lnTo>
                  <a:lnTo>
                    <a:pt x="147479" y="2432"/>
                  </a:lnTo>
                  <a:lnTo>
                    <a:pt x="151501" y="1621"/>
                  </a:lnTo>
                  <a:lnTo>
                    <a:pt x="155769" y="1081"/>
                  </a:lnTo>
                  <a:lnTo>
                    <a:pt x="160203" y="720"/>
                  </a:lnTo>
                  <a:lnTo>
                    <a:pt x="164746" y="481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7" name="SMARTInkAnnotation375"/>
            <p:cNvSpPr/>
            <p:nvPr/>
          </p:nvSpPr>
          <p:spPr>
            <a:xfrm>
              <a:off x="3021806" y="4579143"/>
              <a:ext cx="200026" cy="186925"/>
            </a:xfrm>
            <a:custGeom>
              <a:avLst/>
              <a:gdLst/>
              <a:ahLst/>
              <a:cxnLst/>
              <a:rect l="0" t="0" r="0" b="0"/>
              <a:pathLst>
                <a:path w="200026" h="186925">
                  <a:moveTo>
                    <a:pt x="0" y="0"/>
                  </a:moveTo>
                  <a:lnTo>
                    <a:pt x="22754" y="98602"/>
                  </a:lnTo>
                  <a:lnTo>
                    <a:pt x="28663" y="128440"/>
                  </a:lnTo>
                  <a:lnTo>
                    <a:pt x="31809" y="149127"/>
                  </a:lnTo>
                  <a:lnTo>
                    <a:pt x="33112" y="163712"/>
                  </a:lnTo>
                  <a:lnTo>
                    <a:pt x="33187" y="173435"/>
                  </a:lnTo>
                  <a:lnTo>
                    <a:pt x="32444" y="179917"/>
                  </a:lnTo>
                  <a:lnTo>
                    <a:pt x="31154" y="184239"/>
                  </a:lnTo>
                  <a:lnTo>
                    <a:pt x="29501" y="186326"/>
                  </a:lnTo>
                  <a:lnTo>
                    <a:pt x="27604" y="186924"/>
                  </a:lnTo>
                  <a:lnTo>
                    <a:pt x="22651" y="185972"/>
                  </a:lnTo>
                  <a:lnTo>
                    <a:pt x="16762" y="180874"/>
                  </a:lnTo>
                  <a:lnTo>
                    <a:pt x="15387" y="179608"/>
                  </a:lnTo>
                  <a:lnTo>
                    <a:pt x="14776" y="174811"/>
                  </a:lnTo>
                  <a:lnTo>
                    <a:pt x="14613" y="171310"/>
                  </a:lnTo>
                  <a:lnTo>
                    <a:pt x="15298" y="168181"/>
                  </a:lnTo>
                  <a:lnTo>
                    <a:pt x="18176" y="162590"/>
                  </a:lnTo>
                  <a:lnTo>
                    <a:pt x="20055" y="159193"/>
                  </a:lnTo>
                  <a:lnTo>
                    <a:pt x="24259" y="151186"/>
                  </a:lnTo>
                  <a:lnTo>
                    <a:pt x="27285" y="147621"/>
                  </a:lnTo>
                  <a:lnTo>
                    <a:pt x="30890" y="144452"/>
                  </a:lnTo>
                  <a:lnTo>
                    <a:pt x="34881" y="141545"/>
                  </a:lnTo>
                  <a:lnTo>
                    <a:pt x="38335" y="138020"/>
                  </a:lnTo>
                  <a:lnTo>
                    <a:pt x="41432" y="134082"/>
                  </a:lnTo>
                  <a:lnTo>
                    <a:pt x="44290" y="129869"/>
                  </a:lnTo>
                  <a:lnTo>
                    <a:pt x="47783" y="126267"/>
                  </a:lnTo>
                  <a:lnTo>
                    <a:pt x="51699" y="123072"/>
                  </a:lnTo>
                  <a:lnTo>
                    <a:pt x="55897" y="120148"/>
                  </a:lnTo>
                  <a:lnTo>
                    <a:pt x="60283" y="116611"/>
                  </a:lnTo>
                  <a:lnTo>
                    <a:pt x="64795" y="112666"/>
                  </a:lnTo>
                  <a:lnTo>
                    <a:pt x="73248" y="104842"/>
                  </a:lnTo>
                  <a:lnTo>
                    <a:pt x="79650" y="98720"/>
                  </a:lnTo>
                  <a:lnTo>
                    <a:pt x="83263" y="95975"/>
                  </a:lnTo>
                  <a:lnTo>
                    <a:pt x="87258" y="93352"/>
                  </a:lnTo>
                  <a:lnTo>
                    <a:pt x="91510" y="90810"/>
                  </a:lnTo>
                  <a:lnTo>
                    <a:pt x="95931" y="89115"/>
                  </a:lnTo>
                  <a:lnTo>
                    <a:pt x="100467" y="87985"/>
                  </a:lnTo>
                  <a:lnTo>
                    <a:pt x="105078" y="87232"/>
                  </a:lnTo>
                  <a:lnTo>
                    <a:pt x="109739" y="86730"/>
                  </a:lnTo>
                  <a:lnTo>
                    <a:pt x="114434" y="86395"/>
                  </a:lnTo>
                  <a:lnTo>
                    <a:pt x="119152" y="86172"/>
                  </a:lnTo>
                  <a:lnTo>
                    <a:pt x="128627" y="85924"/>
                  </a:lnTo>
                  <a:lnTo>
                    <a:pt x="143853" y="85764"/>
                  </a:lnTo>
                  <a:lnTo>
                    <a:pt x="146702" y="86545"/>
                  </a:lnTo>
                  <a:lnTo>
                    <a:pt x="151984" y="89529"/>
                  </a:lnTo>
                  <a:lnTo>
                    <a:pt x="155298" y="91436"/>
                  </a:lnTo>
                  <a:lnTo>
                    <a:pt x="163213" y="95672"/>
                  </a:lnTo>
                  <a:lnTo>
                    <a:pt x="166752" y="97912"/>
                  </a:lnTo>
                  <a:lnTo>
                    <a:pt x="172802" y="102519"/>
                  </a:lnTo>
                  <a:lnTo>
                    <a:pt x="174732" y="104859"/>
                  </a:lnTo>
                  <a:lnTo>
                    <a:pt x="176019" y="107212"/>
                  </a:lnTo>
                  <a:lnTo>
                    <a:pt x="176877" y="109575"/>
                  </a:lnTo>
                  <a:lnTo>
                    <a:pt x="179947" y="114317"/>
                  </a:lnTo>
                  <a:lnTo>
                    <a:pt x="200025" y="1643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8" name="SMARTInkAnnotation376"/>
            <p:cNvSpPr/>
            <p:nvPr/>
          </p:nvSpPr>
          <p:spPr>
            <a:xfrm>
              <a:off x="2936081" y="4543425"/>
              <a:ext cx="178595" cy="264293"/>
            </a:xfrm>
            <a:custGeom>
              <a:avLst/>
              <a:gdLst/>
              <a:ahLst/>
              <a:cxnLst/>
              <a:rect l="0" t="0" r="0" b="0"/>
              <a:pathLst>
                <a:path w="178595" h="264293">
                  <a:moveTo>
                    <a:pt x="0" y="35718"/>
                  </a:moveTo>
                  <a:lnTo>
                    <a:pt x="10642" y="25076"/>
                  </a:lnTo>
                  <a:lnTo>
                    <a:pt x="12651" y="23861"/>
                  </a:lnTo>
                  <a:lnTo>
                    <a:pt x="17000" y="22511"/>
                  </a:lnTo>
                  <a:lnTo>
                    <a:pt x="21578" y="21911"/>
                  </a:lnTo>
                  <a:lnTo>
                    <a:pt x="23910" y="21751"/>
                  </a:lnTo>
                  <a:lnTo>
                    <a:pt x="25465" y="20851"/>
                  </a:lnTo>
                  <a:lnTo>
                    <a:pt x="26502" y="19456"/>
                  </a:lnTo>
                  <a:lnTo>
                    <a:pt x="27193" y="17733"/>
                  </a:lnTo>
                  <a:lnTo>
                    <a:pt x="28447" y="16584"/>
                  </a:lnTo>
                  <a:lnTo>
                    <a:pt x="30077" y="15819"/>
                  </a:lnTo>
                  <a:lnTo>
                    <a:pt x="31958" y="15308"/>
                  </a:lnTo>
                  <a:lnTo>
                    <a:pt x="36164" y="12624"/>
                  </a:lnTo>
                  <a:lnTo>
                    <a:pt x="38397" y="10798"/>
                  </a:lnTo>
                  <a:lnTo>
                    <a:pt x="40679" y="9579"/>
                  </a:lnTo>
                  <a:lnTo>
                    <a:pt x="45331" y="8226"/>
                  </a:lnTo>
                  <a:lnTo>
                    <a:pt x="50045" y="7625"/>
                  </a:lnTo>
                  <a:lnTo>
                    <a:pt x="54786" y="7357"/>
                  </a:lnTo>
                  <a:lnTo>
                    <a:pt x="62885" y="7171"/>
                  </a:lnTo>
                  <a:lnTo>
                    <a:pt x="65784" y="5039"/>
                  </a:lnTo>
                  <a:lnTo>
                    <a:pt x="70321" y="995"/>
                  </a:lnTo>
                  <a:lnTo>
                    <a:pt x="73058" y="442"/>
                  </a:lnTo>
                  <a:lnTo>
                    <a:pt x="77490" y="87"/>
                  </a:lnTo>
                  <a:lnTo>
                    <a:pt x="82050" y="25"/>
                  </a:lnTo>
                  <a:lnTo>
                    <a:pt x="96271" y="0"/>
                  </a:lnTo>
                  <a:lnTo>
                    <a:pt x="97518" y="794"/>
                  </a:lnTo>
                  <a:lnTo>
                    <a:pt x="98350" y="2116"/>
                  </a:lnTo>
                  <a:lnTo>
                    <a:pt x="99915" y="6849"/>
                  </a:lnTo>
                  <a:lnTo>
                    <a:pt x="104903" y="11995"/>
                  </a:lnTo>
                  <a:lnTo>
                    <a:pt x="106155" y="13268"/>
                  </a:lnTo>
                  <a:lnTo>
                    <a:pt x="106711" y="15950"/>
                  </a:lnTo>
                  <a:lnTo>
                    <a:pt x="106859" y="17777"/>
                  </a:lnTo>
                  <a:lnTo>
                    <a:pt x="107156" y="159562"/>
                  </a:lnTo>
                  <a:lnTo>
                    <a:pt x="106362" y="161937"/>
                  </a:lnTo>
                  <a:lnTo>
                    <a:pt x="102246" y="169072"/>
                  </a:lnTo>
                  <a:lnTo>
                    <a:pt x="101005" y="173833"/>
                  </a:lnTo>
                  <a:lnTo>
                    <a:pt x="100306" y="180976"/>
                  </a:lnTo>
                  <a:lnTo>
                    <a:pt x="99415" y="183357"/>
                  </a:lnTo>
                  <a:lnTo>
                    <a:pt x="95161" y="190500"/>
                  </a:lnTo>
                  <a:lnTo>
                    <a:pt x="93887" y="195262"/>
                  </a:lnTo>
                  <a:lnTo>
                    <a:pt x="93171" y="202406"/>
                  </a:lnTo>
                  <a:lnTo>
                    <a:pt x="92276" y="204787"/>
                  </a:lnTo>
                  <a:lnTo>
                    <a:pt x="86744" y="212901"/>
                  </a:lnTo>
                  <a:lnTo>
                    <a:pt x="86178" y="215801"/>
                  </a:lnTo>
                  <a:lnTo>
                    <a:pt x="86027" y="217687"/>
                  </a:lnTo>
                  <a:lnTo>
                    <a:pt x="85133" y="219737"/>
                  </a:lnTo>
                  <a:lnTo>
                    <a:pt x="79601" y="227276"/>
                  </a:lnTo>
                  <a:lnTo>
                    <a:pt x="75091" y="231999"/>
                  </a:lnTo>
                  <a:lnTo>
                    <a:pt x="73873" y="234041"/>
                  </a:lnTo>
                  <a:lnTo>
                    <a:pt x="72520" y="238427"/>
                  </a:lnTo>
                  <a:lnTo>
                    <a:pt x="71365" y="239914"/>
                  </a:lnTo>
                  <a:lnTo>
                    <a:pt x="69802" y="240905"/>
                  </a:lnTo>
                  <a:lnTo>
                    <a:pt x="67966" y="241566"/>
                  </a:lnTo>
                  <a:lnTo>
                    <a:pt x="66742" y="242800"/>
                  </a:lnTo>
                  <a:lnTo>
                    <a:pt x="65926" y="244417"/>
                  </a:lnTo>
                  <a:lnTo>
                    <a:pt x="65382" y="246288"/>
                  </a:lnTo>
                  <a:lnTo>
                    <a:pt x="64225" y="247536"/>
                  </a:lnTo>
                  <a:lnTo>
                    <a:pt x="62661" y="248368"/>
                  </a:lnTo>
                  <a:lnTo>
                    <a:pt x="58238" y="249702"/>
                  </a:lnTo>
                  <a:lnTo>
                    <a:pt x="53680" y="253726"/>
                  </a:lnTo>
                  <a:lnTo>
                    <a:pt x="51662" y="254875"/>
                  </a:lnTo>
                  <a:lnTo>
                    <a:pt x="47302" y="256152"/>
                  </a:lnTo>
                  <a:lnTo>
                    <a:pt x="44178" y="256872"/>
                  </a:lnTo>
                  <a:lnTo>
                    <a:pt x="43740" y="257767"/>
                  </a:lnTo>
                  <a:lnTo>
                    <a:pt x="43252" y="260877"/>
                  </a:lnTo>
                  <a:lnTo>
                    <a:pt x="42328" y="262025"/>
                  </a:lnTo>
                  <a:lnTo>
                    <a:pt x="40919" y="262789"/>
                  </a:lnTo>
                  <a:lnTo>
                    <a:pt x="37236" y="263639"/>
                  </a:lnTo>
                  <a:lnTo>
                    <a:pt x="32954" y="264016"/>
                  </a:lnTo>
                  <a:lnTo>
                    <a:pt x="28646" y="264259"/>
                  </a:lnTo>
                  <a:lnTo>
                    <a:pt x="25167" y="264292"/>
                  </a:lnTo>
                  <a:lnTo>
                    <a:pt x="23922" y="263507"/>
                  </a:lnTo>
                  <a:lnTo>
                    <a:pt x="23091" y="262190"/>
                  </a:lnTo>
                  <a:lnTo>
                    <a:pt x="21528" y="257468"/>
                  </a:lnTo>
                  <a:lnTo>
                    <a:pt x="16541" y="257233"/>
                  </a:lnTo>
                  <a:lnTo>
                    <a:pt x="15289" y="257200"/>
                  </a:lnTo>
                  <a:lnTo>
                    <a:pt x="14955" y="256398"/>
                  </a:lnTo>
                  <a:lnTo>
                    <a:pt x="14314" y="250325"/>
                  </a:lnTo>
                  <a:lnTo>
                    <a:pt x="18087" y="246326"/>
                  </a:lnTo>
                  <a:lnTo>
                    <a:pt x="62156" y="209775"/>
                  </a:lnTo>
                  <a:lnTo>
                    <a:pt x="75569" y="199381"/>
                  </a:lnTo>
                  <a:lnTo>
                    <a:pt x="85304" y="192452"/>
                  </a:lnTo>
                  <a:lnTo>
                    <a:pt x="92588" y="187832"/>
                  </a:lnTo>
                  <a:lnTo>
                    <a:pt x="98238" y="184753"/>
                  </a:lnTo>
                  <a:lnTo>
                    <a:pt x="102798" y="182700"/>
                  </a:lnTo>
                  <a:lnTo>
                    <a:pt x="106632" y="181331"/>
                  </a:lnTo>
                  <a:lnTo>
                    <a:pt x="110776" y="180418"/>
                  </a:lnTo>
                  <a:lnTo>
                    <a:pt x="115125" y="179811"/>
                  </a:lnTo>
                  <a:lnTo>
                    <a:pt x="119613" y="179404"/>
                  </a:lnTo>
                  <a:lnTo>
                    <a:pt x="123398" y="179134"/>
                  </a:lnTo>
                  <a:lnTo>
                    <a:pt x="126715" y="178954"/>
                  </a:lnTo>
                  <a:lnTo>
                    <a:pt x="129721" y="178834"/>
                  </a:lnTo>
                  <a:lnTo>
                    <a:pt x="132518" y="177960"/>
                  </a:lnTo>
                  <a:lnTo>
                    <a:pt x="137743" y="174873"/>
                  </a:lnTo>
                  <a:lnTo>
                    <a:pt x="142710" y="172971"/>
                  </a:lnTo>
                  <a:lnTo>
                    <a:pt x="147564" y="172125"/>
                  </a:lnTo>
                  <a:lnTo>
                    <a:pt x="152368" y="171750"/>
                  </a:lnTo>
                  <a:lnTo>
                    <a:pt x="157148" y="171583"/>
                  </a:lnTo>
                  <a:lnTo>
                    <a:pt x="166685" y="171476"/>
                  </a:lnTo>
                  <a:lnTo>
                    <a:pt x="178594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9" name="SMARTInkAnnotation377"/>
            <p:cNvSpPr/>
            <p:nvPr/>
          </p:nvSpPr>
          <p:spPr>
            <a:xfrm>
              <a:off x="3164950" y="4536281"/>
              <a:ext cx="164038" cy="128269"/>
            </a:xfrm>
            <a:custGeom>
              <a:avLst/>
              <a:gdLst/>
              <a:ahLst/>
              <a:cxnLst/>
              <a:rect l="0" t="0" r="0" b="0"/>
              <a:pathLst>
                <a:path w="164038" h="128269">
                  <a:moveTo>
                    <a:pt x="28306" y="0"/>
                  </a:moveTo>
                  <a:lnTo>
                    <a:pt x="28306" y="23850"/>
                  </a:lnTo>
                  <a:lnTo>
                    <a:pt x="27512" y="26218"/>
                  </a:lnTo>
                  <a:lnTo>
                    <a:pt x="26189" y="28591"/>
                  </a:lnTo>
                  <a:lnTo>
                    <a:pt x="24514" y="30967"/>
                  </a:lnTo>
                  <a:lnTo>
                    <a:pt x="23396" y="33345"/>
                  </a:lnTo>
                  <a:lnTo>
                    <a:pt x="22651" y="35724"/>
                  </a:lnTo>
                  <a:lnTo>
                    <a:pt x="22155" y="38104"/>
                  </a:lnTo>
                  <a:lnTo>
                    <a:pt x="0" y="120448"/>
                  </a:lnTo>
                  <a:lnTo>
                    <a:pt x="1967" y="123119"/>
                  </a:lnTo>
                  <a:lnTo>
                    <a:pt x="5905" y="127507"/>
                  </a:lnTo>
                  <a:lnTo>
                    <a:pt x="7022" y="127868"/>
                  </a:lnTo>
                  <a:lnTo>
                    <a:pt x="10380" y="128268"/>
                  </a:lnTo>
                  <a:lnTo>
                    <a:pt x="11593" y="127580"/>
                  </a:lnTo>
                  <a:lnTo>
                    <a:pt x="12401" y="126329"/>
                  </a:lnTo>
                  <a:lnTo>
                    <a:pt x="12940" y="124701"/>
                  </a:lnTo>
                  <a:lnTo>
                    <a:pt x="14093" y="123615"/>
                  </a:lnTo>
                  <a:lnTo>
                    <a:pt x="15656" y="122891"/>
                  </a:lnTo>
                  <a:lnTo>
                    <a:pt x="19509" y="122087"/>
                  </a:lnTo>
                  <a:lnTo>
                    <a:pt x="23867" y="121730"/>
                  </a:lnTo>
                  <a:lnTo>
                    <a:pt x="28450" y="121571"/>
                  </a:lnTo>
                  <a:lnTo>
                    <a:pt x="30783" y="121528"/>
                  </a:lnTo>
                  <a:lnTo>
                    <a:pt x="33132" y="120707"/>
                  </a:lnTo>
                  <a:lnTo>
                    <a:pt x="37859" y="117677"/>
                  </a:lnTo>
                  <a:lnTo>
                    <a:pt x="42606" y="115801"/>
                  </a:lnTo>
                  <a:lnTo>
                    <a:pt x="44983" y="115301"/>
                  </a:lnTo>
                  <a:lnTo>
                    <a:pt x="48155" y="114173"/>
                  </a:lnTo>
                  <a:lnTo>
                    <a:pt x="51857" y="112628"/>
                  </a:lnTo>
                  <a:lnTo>
                    <a:pt x="55913" y="110804"/>
                  </a:lnTo>
                  <a:lnTo>
                    <a:pt x="59411" y="109588"/>
                  </a:lnTo>
                  <a:lnTo>
                    <a:pt x="62536" y="108778"/>
                  </a:lnTo>
                  <a:lnTo>
                    <a:pt x="65414" y="108237"/>
                  </a:lnTo>
                  <a:lnTo>
                    <a:pt x="68126" y="107877"/>
                  </a:lnTo>
                  <a:lnTo>
                    <a:pt x="70728" y="107637"/>
                  </a:lnTo>
                  <a:lnTo>
                    <a:pt x="73256" y="107477"/>
                  </a:lnTo>
                  <a:lnTo>
                    <a:pt x="75735" y="106576"/>
                  </a:lnTo>
                  <a:lnTo>
                    <a:pt x="80606" y="103459"/>
                  </a:lnTo>
                  <a:lnTo>
                    <a:pt x="83810" y="102310"/>
                  </a:lnTo>
                  <a:lnTo>
                    <a:pt x="87534" y="101544"/>
                  </a:lnTo>
                  <a:lnTo>
                    <a:pt x="91604" y="101034"/>
                  </a:lnTo>
                  <a:lnTo>
                    <a:pt x="95111" y="100693"/>
                  </a:lnTo>
                  <a:lnTo>
                    <a:pt x="98243" y="100467"/>
                  </a:lnTo>
                  <a:lnTo>
                    <a:pt x="101124" y="100315"/>
                  </a:lnTo>
                  <a:lnTo>
                    <a:pt x="106442" y="100148"/>
                  </a:lnTo>
                  <a:lnTo>
                    <a:pt x="119737" y="100021"/>
                  </a:lnTo>
                  <a:lnTo>
                    <a:pt x="144081" y="100013"/>
                  </a:lnTo>
                  <a:lnTo>
                    <a:pt x="146764" y="99219"/>
                  </a:lnTo>
                  <a:lnTo>
                    <a:pt x="151863" y="96221"/>
                  </a:lnTo>
                  <a:lnTo>
                    <a:pt x="155403" y="93861"/>
                  </a:lnTo>
                  <a:lnTo>
                    <a:pt x="158347" y="93310"/>
                  </a:lnTo>
                  <a:lnTo>
                    <a:pt x="164037" y="9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0" name="SMARTInkAnnotation378"/>
            <p:cNvSpPr/>
            <p:nvPr/>
          </p:nvSpPr>
          <p:spPr>
            <a:xfrm>
              <a:off x="3278981" y="4521993"/>
              <a:ext cx="50007" cy="228602"/>
            </a:xfrm>
            <a:custGeom>
              <a:avLst/>
              <a:gdLst/>
              <a:ahLst/>
              <a:cxnLst/>
              <a:rect l="0" t="0" r="0" b="0"/>
              <a:pathLst>
                <a:path w="50007" h="228602">
                  <a:moveTo>
                    <a:pt x="50006" y="0"/>
                  </a:moveTo>
                  <a:lnTo>
                    <a:pt x="34837" y="45509"/>
                  </a:lnTo>
                  <a:lnTo>
                    <a:pt x="30368" y="60502"/>
                  </a:lnTo>
                  <a:lnTo>
                    <a:pt x="27390" y="72084"/>
                  </a:lnTo>
                  <a:lnTo>
                    <a:pt x="25403" y="81394"/>
                  </a:lnTo>
                  <a:lnTo>
                    <a:pt x="23286" y="89982"/>
                  </a:lnTo>
                  <a:lnTo>
                    <a:pt x="21080" y="98088"/>
                  </a:lnTo>
                  <a:lnTo>
                    <a:pt x="18816" y="105874"/>
                  </a:lnTo>
                  <a:lnTo>
                    <a:pt x="17306" y="112651"/>
                  </a:lnTo>
                  <a:lnTo>
                    <a:pt x="16300" y="118757"/>
                  </a:lnTo>
                  <a:lnTo>
                    <a:pt x="15629" y="124415"/>
                  </a:lnTo>
                  <a:lnTo>
                    <a:pt x="14388" y="129774"/>
                  </a:lnTo>
                  <a:lnTo>
                    <a:pt x="12767" y="134936"/>
                  </a:lnTo>
                  <a:lnTo>
                    <a:pt x="10892" y="139963"/>
                  </a:lnTo>
                  <a:lnTo>
                    <a:pt x="9643" y="144903"/>
                  </a:lnTo>
                  <a:lnTo>
                    <a:pt x="8810" y="149783"/>
                  </a:lnTo>
                  <a:lnTo>
                    <a:pt x="8254" y="154624"/>
                  </a:lnTo>
                  <a:lnTo>
                    <a:pt x="7884" y="158645"/>
                  </a:lnTo>
                  <a:lnTo>
                    <a:pt x="7473" y="165230"/>
                  </a:lnTo>
                  <a:lnTo>
                    <a:pt x="6570" y="168891"/>
                  </a:lnTo>
                  <a:lnTo>
                    <a:pt x="5173" y="172920"/>
                  </a:lnTo>
                  <a:lnTo>
                    <a:pt x="3449" y="177192"/>
                  </a:lnTo>
                  <a:lnTo>
                    <a:pt x="2299" y="180835"/>
                  </a:lnTo>
                  <a:lnTo>
                    <a:pt x="1022" y="186999"/>
                  </a:lnTo>
                  <a:lnTo>
                    <a:pt x="454" y="192384"/>
                  </a:lnTo>
                  <a:lnTo>
                    <a:pt x="202" y="197423"/>
                  </a:lnTo>
                  <a:lnTo>
                    <a:pt x="90" y="202308"/>
                  </a:lnTo>
                  <a:lnTo>
                    <a:pt x="0" y="22860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1" name="SMARTInkAnnotation379"/>
            <p:cNvSpPr/>
            <p:nvPr/>
          </p:nvSpPr>
          <p:spPr>
            <a:xfrm>
              <a:off x="3443288" y="4537361"/>
              <a:ext cx="178468" cy="163227"/>
            </a:xfrm>
            <a:custGeom>
              <a:avLst/>
              <a:gdLst/>
              <a:ahLst/>
              <a:cxnLst/>
              <a:rect l="0" t="0" r="0" b="0"/>
              <a:pathLst>
                <a:path w="178468" h="163227">
                  <a:moveTo>
                    <a:pt x="14287" y="41782"/>
                  </a:moveTo>
                  <a:lnTo>
                    <a:pt x="14287" y="48900"/>
                  </a:lnTo>
                  <a:lnTo>
                    <a:pt x="14287" y="45126"/>
                  </a:lnTo>
                  <a:lnTo>
                    <a:pt x="13493" y="44012"/>
                  </a:lnTo>
                  <a:lnTo>
                    <a:pt x="12170" y="43268"/>
                  </a:lnTo>
                  <a:lnTo>
                    <a:pt x="8136" y="42076"/>
                  </a:lnTo>
                  <a:lnTo>
                    <a:pt x="3645" y="38077"/>
                  </a:lnTo>
                  <a:lnTo>
                    <a:pt x="2429" y="36137"/>
                  </a:lnTo>
                  <a:lnTo>
                    <a:pt x="1079" y="31865"/>
                  </a:lnTo>
                  <a:lnTo>
                    <a:pt x="319" y="28790"/>
                  </a:lnTo>
                  <a:lnTo>
                    <a:pt x="94" y="24087"/>
                  </a:lnTo>
                  <a:lnTo>
                    <a:pt x="0" y="20380"/>
                  </a:lnTo>
                  <a:lnTo>
                    <a:pt x="3791" y="16568"/>
                  </a:lnTo>
                  <a:lnTo>
                    <a:pt x="5703" y="15447"/>
                  </a:lnTo>
                  <a:lnTo>
                    <a:pt x="9942" y="14203"/>
                  </a:lnTo>
                  <a:lnTo>
                    <a:pt x="14473" y="13650"/>
                  </a:lnTo>
                  <a:lnTo>
                    <a:pt x="19132" y="13404"/>
                  </a:lnTo>
                  <a:lnTo>
                    <a:pt x="23848" y="13295"/>
                  </a:lnTo>
                  <a:lnTo>
                    <a:pt x="41895" y="13215"/>
                  </a:lnTo>
                  <a:lnTo>
                    <a:pt x="45392" y="12419"/>
                  </a:lnTo>
                  <a:lnTo>
                    <a:pt x="48517" y="11095"/>
                  </a:lnTo>
                  <a:lnTo>
                    <a:pt x="51395" y="9417"/>
                  </a:lnTo>
                  <a:lnTo>
                    <a:pt x="54900" y="8300"/>
                  </a:lnTo>
                  <a:lnTo>
                    <a:pt x="58825" y="7554"/>
                  </a:lnTo>
                  <a:lnTo>
                    <a:pt x="63029" y="7058"/>
                  </a:lnTo>
                  <a:lnTo>
                    <a:pt x="67419" y="5933"/>
                  </a:lnTo>
                  <a:lnTo>
                    <a:pt x="71933" y="4389"/>
                  </a:lnTo>
                  <a:lnTo>
                    <a:pt x="76530" y="2566"/>
                  </a:lnTo>
                  <a:lnTo>
                    <a:pt x="81182" y="1350"/>
                  </a:lnTo>
                  <a:lnTo>
                    <a:pt x="85871" y="540"/>
                  </a:lnTo>
                  <a:lnTo>
                    <a:pt x="90585" y="0"/>
                  </a:lnTo>
                  <a:lnTo>
                    <a:pt x="103252" y="1228"/>
                  </a:lnTo>
                  <a:lnTo>
                    <a:pt x="121222" y="3633"/>
                  </a:lnTo>
                  <a:lnTo>
                    <a:pt x="142727" y="6825"/>
                  </a:lnTo>
                  <a:lnTo>
                    <a:pt x="157063" y="9747"/>
                  </a:lnTo>
                  <a:lnTo>
                    <a:pt x="166621" y="12488"/>
                  </a:lnTo>
                  <a:lnTo>
                    <a:pt x="172993" y="15108"/>
                  </a:lnTo>
                  <a:lnTo>
                    <a:pt x="176447" y="18443"/>
                  </a:lnTo>
                  <a:lnTo>
                    <a:pt x="177956" y="22255"/>
                  </a:lnTo>
                  <a:lnTo>
                    <a:pt x="178168" y="26382"/>
                  </a:lnTo>
                  <a:lnTo>
                    <a:pt x="178404" y="35203"/>
                  </a:lnTo>
                  <a:lnTo>
                    <a:pt x="178467" y="39777"/>
                  </a:lnTo>
                  <a:lnTo>
                    <a:pt x="177715" y="44414"/>
                  </a:lnTo>
                  <a:lnTo>
                    <a:pt x="176420" y="49093"/>
                  </a:lnTo>
                  <a:lnTo>
                    <a:pt x="174763" y="53800"/>
                  </a:lnTo>
                  <a:lnTo>
                    <a:pt x="172864" y="58525"/>
                  </a:lnTo>
                  <a:lnTo>
                    <a:pt x="170805" y="63263"/>
                  </a:lnTo>
                  <a:lnTo>
                    <a:pt x="166400" y="72761"/>
                  </a:lnTo>
                  <a:lnTo>
                    <a:pt x="152374" y="101315"/>
                  </a:lnTo>
                  <a:lnTo>
                    <a:pt x="140490" y="125126"/>
                  </a:lnTo>
                  <a:lnTo>
                    <a:pt x="138110" y="129095"/>
                  </a:lnTo>
                  <a:lnTo>
                    <a:pt x="135729" y="132534"/>
                  </a:lnTo>
                  <a:lnTo>
                    <a:pt x="133348" y="135621"/>
                  </a:lnTo>
                  <a:lnTo>
                    <a:pt x="131761" y="138473"/>
                  </a:lnTo>
                  <a:lnTo>
                    <a:pt x="130703" y="141168"/>
                  </a:lnTo>
                  <a:lnTo>
                    <a:pt x="129997" y="143758"/>
                  </a:lnTo>
                  <a:lnTo>
                    <a:pt x="127097" y="148753"/>
                  </a:lnTo>
                  <a:lnTo>
                    <a:pt x="125213" y="151196"/>
                  </a:lnTo>
                  <a:lnTo>
                    <a:pt x="123118" y="156027"/>
                  </a:lnTo>
                  <a:lnTo>
                    <a:pt x="121774" y="161804"/>
                  </a:lnTo>
                  <a:lnTo>
                    <a:pt x="120870" y="162278"/>
                  </a:lnTo>
                  <a:lnTo>
                    <a:pt x="115321" y="163101"/>
                  </a:lnTo>
                  <a:lnTo>
                    <a:pt x="114299" y="1632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2" name="SMARTInkAnnotation380"/>
            <p:cNvSpPr/>
            <p:nvPr/>
          </p:nvSpPr>
          <p:spPr>
            <a:xfrm>
              <a:off x="3714860" y="4493418"/>
              <a:ext cx="112840" cy="234626"/>
            </a:xfrm>
            <a:custGeom>
              <a:avLst/>
              <a:gdLst/>
              <a:ahLst/>
              <a:cxnLst/>
              <a:rect l="0" t="0" r="0" b="0"/>
              <a:pathLst>
                <a:path w="112840" h="234626">
                  <a:moveTo>
                    <a:pt x="85615" y="7144"/>
                  </a:moveTo>
                  <a:lnTo>
                    <a:pt x="43898" y="29898"/>
                  </a:lnTo>
                  <a:lnTo>
                    <a:pt x="30816" y="37394"/>
                  </a:lnTo>
                  <a:lnTo>
                    <a:pt x="21301" y="43186"/>
                  </a:lnTo>
                  <a:lnTo>
                    <a:pt x="14164" y="47841"/>
                  </a:lnTo>
                  <a:lnTo>
                    <a:pt x="9406" y="51738"/>
                  </a:lnTo>
                  <a:lnTo>
                    <a:pt x="6234" y="55129"/>
                  </a:lnTo>
                  <a:lnTo>
                    <a:pt x="2709" y="61015"/>
                  </a:lnTo>
                  <a:lnTo>
                    <a:pt x="1143" y="66276"/>
                  </a:lnTo>
                  <a:lnTo>
                    <a:pt x="446" y="71260"/>
                  </a:lnTo>
                  <a:lnTo>
                    <a:pt x="55" y="78529"/>
                  </a:lnTo>
                  <a:lnTo>
                    <a:pt x="0" y="80928"/>
                  </a:lnTo>
                  <a:lnTo>
                    <a:pt x="757" y="82527"/>
                  </a:lnTo>
                  <a:lnTo>
                    <a:pt x="2055" y="83593"/>
                  </a:lnTo>
                  <a:lnTo>
                    <a:pt x="3715" y="84304"/>
                  </a:lnTo>
                  <a:lnTo>
                    <a:pt x="5615" y="85571"/>
                  </a:lnTo>
                  <a:lnTo>
                    <a:pt x="7675" y="87210"/>
                  </a:lnTo>
                  <a:lnTo>
                    <a:pt x="12893" y="91752"/>
                  </a:lnTo>
                  <a:lnTo>
                    <a:pt x="15723" y="94489"/>
                  </a:lnTo>
                  <a:lnTo>
                    <a:pt x="17589" y="96330"/>
                  </a:lnTo>
                  <a:lnTo>
                    <a:pt x="20420" y="97558"/>
                  </a:lnTo>
                  <a:lnTo>
                    <a:pt x="23895" y="98376"/>
                  </a:lnTo>
                  <a:lnTo>
                    <a:pt x="27799" y="98922"/>
                  </a:lnTo>
                  <a:lnTo>
                    <a:pt x="31197" y="100079"/>
                  </a:lnTo>
                  <a:lnTo>
                    <a:pt x="34254" y="101644"/>
                  </a:lnTo>
                  <a:lnTo>
                    <a:pt x="37087" y="103482"/>
                  </a:lnTo>
                  <a:lnTo>
                    <a:pt x="40563" y="104707"/>
                  </a:lnTo>
                  <a:lnTo>
                    <a:pt x="44468" y="105523"/>
                  </a:lnTo>
                  <a:lnTo>
                    <a:pt x="48659" y="106068"/>
                  </a:lnTo>
                  <a:lnTo>
                    <a:pt x="53040" y="107225"/>
                  </a:lnTo>
                  <a:lnTo>
                    <a:pt x="57548" y="108789"/>
                  </a:lnTo>
                  <a:lnTo>
                    <a:pt x="62141" y="110626"/>
                  </a:lnTo>
                  <a:lnTo>
                    <a:pt x="65997" y="112645"/>
                  </a:lnTo>
                  <a:lnTo>
                    <a:pt x="69361" y="114784"/>
                  </a:lnTo>
                  <a:lnTo>
                    <a:pt x="72397" y="117004"/>
                  </a:lnTo>
                  <a:lnTo>
                    <a:pt x="75216" y="119278"/>
                  </a:lnTo>
                  <a:lnTo>
                    <a:pt x="77888" y="121588"/>
                  </a:lnTo>
                  <a:lnTo>
                    <a:pt x="80464" y="123921"/>
                  </a:lnTo>
                  <a:lnTo>
                    <a:pt x="83768" y="126270"/>
                  </a:lnTo>
                  <a:lnTo>
                    <a:pt x="87559" y="128631"/>
                  </a:lnTo>
                  <a:lnTo>
                    <a:pt x="91673" y="130998"/>
                  </a:lnTo>
                  <a:lnTo>
                    <a:pt x="94416" y="134163"/>
                  </a:lnTo>
                  <a:lnTo>
                    <a:pt x="96244" y="137861"/>
                  </a:lnTo>
                  <a:lnTo>
                    <a:pt x="97464" y="141914"/>
                  </a:lnTo>
                  <a:lnTo>
                    <a:pt x="100935" y="148533"/>
                  </a:lnTo>
                  <a:lnTo>
                    <a:pt x="102972" y="151410"/>
                  </a:lnTo>
                  <a:lnTo>
                    <a:pt x="105124" y="154915"/>
                  </a:lnTo>
                  <a:lnTo>
                    <a:pt x="107352" y="158839"/>
                  </a:lnTo>
                  <a:lnTo>
                    <a:pt x="109632" y="163043"/>
                  </a:lnTo>
                  <a:lnTo>
                    <a:pt x="111151" y="167433"/>
                  </a:lnTo>
                  <a:lnTo>
                    <a:pt x="112164" y="171948"/>
                  </a:lnTo>
                  <a:lnTo>
                    <a:pt x="112839" y="176544"/>
                  </a:lnTo>
                  <a:lnTo>
                    <a:pt x="112495" y="180402"/>
                  </a:lnTo>
                  <a:lnTo>
                    <a:pt x="111473" y="183768"/>
                  </a:lnTo>
                  <a:lnTo>
                    <a:pt x="109997" y="186806"/>
                  </a:lnTo>
                  <a:lnTo>
                    <a:pt x="109013" y="190419"/>
                  </a:lnTo>
                  <a:lnTo>
                    <a:pt x="108357" y="194415"/>
                  </a:lnTo>
                  <a:lnTo>
                    <a:pt x="107920" y="198666"/>
                  </a:lnTo>
                  <a:lnTo>
                    <a:pt x="106835" y="202294"/>
                  </a:lnTo>
                  <a:lnTo>
                    <a:pt x="103512" y="208443"/>
                  </a:lnTo>
                  <a:lnTo>
                    <a:pt x="101515" y="211193"/>
                  </a:lnTo>
                  <a:lnTo>
                    <a:pt x="99390" y="213821"/>
                  </a:lnTo>
                  <a:lnTo>
                    <a:pt x="97179" y="216366"/>
                  </a:lnTo>
                  <a:lnTo>
                    <a:pt x="94912" y="218857"/>
                  </a:lnTo>
                  <a:lnTo>
                    <a:pt x="90276" y="223740"/>
                  </a:lnTo>
                  <a:lnTo>
                    <a:pt x="87929" y="225361"/>
                  </a:lnTo>
                  <a:lnTo>
                    <a:pt x="85570" y="226440"/>
                  </a:lnTo>
                  <a:lnTo>
                    <a:pt x="83203" y="227161"/>
                  </a:lnTo>
                  <a:lnTo>
                    <a:pt x="80038" y="228434"/>
                  </a:lnTo>
                  <a:lnTo>
                    <a:pt x="76341" y="230077"/>
                  </a:lnTo>
                  <a:lnTo>
                    <a:pt x="72289" y="231966"/>
                  </a:lnTo>
                  <a:lnTo>
                    <a:pt x="68793" y="233225"/>
                  </a:lnTo>
                  <a:lnTo>
                    <a:pt x="65669" y="234065"/>
                  </a:lnTo>
                  <a:lnTo>
                    <a:pt x="62793" y="234625"/>
                  </a:lnTo>
                  <a:lnTo>
                    <a:pt x="60081" y="234204"/>
                  </a:lnTo>
                  <a:lnTo>
                    <a:pt x="57480" y="233130"/>
                  </a:lnTo>
                  <a:lnTo>
                    <a:pt x="54952" y="231620"/>
                  </a:lnTo>
                  <a:lnTo>
                    <a:pt x="52473" y="230614"/>
                  </a:lnTo>
                  <a:lnTo>
                    <a:pt x="50026" y="229943"/>
                  </a:lnTo>
                  <a:lnTo>
                    <a:pt x="47601" y="229495"/>
                  </a:lnTo>
                  <a:lnTo>
                    <a:pt x="45192" y="229197"/>
                  </a:lnTo>
                  <a:lnTo>
                    <a:pt x="42791" y="228998"/>
                  </a:lnTo>
                  <a:lnTo>
                    <a:pt x="40397" y="228866"/>
                  </a:lnTo>
                  <a:lnTo>
                    <a:pt x="38007" y="227983"/>
                  </a:lnTo>
                  <a:lnTo>
                    <a:pt x="35619" y="226602"/>
                  </a:lnTo>
                  <a:lnTo>
                    <a:pt x="33235" y="224887"/>
                  </a:lnTo>
                  <a:lnTo>
                    <a:pt x="31645" y="222949"/>
                  </a:lnTo>
                  <a:lnTo>
                    <a:pt x="30585" y="220865"/>
                  </a:lnTo>
                  <a:lnTo>
                    <a:pt x="29407" y="216431"/>
                  </a:lnTo>
                  <a:lnTo>
                    <a:pt x="28883" y="211814"/>
                  </a:lnTo>
                  <a:lnTo>
                    <a:pt x="28651" y="205000"/>
                  </a:lnTo>
                  <a:lnTo>
                    <a:pt x="28501" y="187691"/>
                  </a:lnTo>
                  <a:lnTo>
                    <a:pt x="29283" y="183071"/>
                  </a:lnTo>
                  <a:lnTo>
                    <a:pt x="30597" y="178404"/>
                  </a:lnTo>
                  <a:lnTo>
                    <a:pt x="32267" y="173705"/>
                  </a:lnTo>
                  <a:lnTo>
                    <a:pt x="33381" y="168191"/>
                  </a:lnTo>
                  <a:lnTo>
                    <a:pt x="34123" y="162133"/>
                  </a:lnTo>
                  <a:lnTo>
                    <a:pt x="34618" y="155714"/>
                  </a:lnTo>
                  <a:lnTo>
                    <a:pt x="35742" y="149054"/>
                  </a:lnTo>
                  <a:lnTo>
                    <a:pt x="37285" y="142231"/>
                  </a:lnTo>
                  <a:lnTo>
                    <a:pt x="39108" y="135302"/>
                  </a:lnTo>
                  <a:lnTo>
                    <a:pt x="41910" y="129095"/>
                  </a:lnTo>
                  <a:lnTo>
                    <a:pt x="45366" y="123370"/>
                  </a:lnTo>
                  <a:lnTo>
                    <a:pt x="49257" y="117966"/>
                  </a:lnTo>
                  <a:lnTo>
                    <a:pt x="62318" y="98982"/>
                  </a:lnTo>
                  <a:lnTo>
                    <a:pt x="66115" y="92976"/>
                  </a:lnTo>
                  <a:lnTo>
                    <a:pt x="69440" y="87384"/>
                  </a:lnTo>
                  <a:lnTo>
                    <a:pt x="72450" y="82068"/>
                  </a:lnTo>
                  <a:lnTo>
                    <a:pt x="75251" y="76144"/>
                  </a:lnTo>
                  <a:lnTo>
                    <a:pt x="77912" y="69813"/>
                  </a:lnTo>
                  <a:lnTo>
                    <a:pt x="9275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3" name="SMARTInkAnnotation381"/>
            <p:cNvSpPr/>
            <p:nvPr/>
          </p:nvSpPr>
          <p:spPr>
            <a:xfrm>
              <a:off x="3943350" y="4479131"/>
              <a:ext cx="21432" cy="242889"/>
            </a:xfrm>
            <a:custGeom>
              <a:avLst/>
              <a:gdLst/>
              <a:ahLst/>
              <a:cxnLst/>
              <a:rect l="0" t="0" r="0" b="0"/>
              <a:pathLst>
                <a:path w="21432" h="242889">
                  <a:moveTo>
                    <a:pt x="21431" y="0"/>
                  </a:moveTo>
                  <a:lnTo>
                    <a:pt x="21431" y="47760"/>
                  </a:lnTo>
                  <a:lnTo>
                    <a:pt x="20637" y="52478"/>
                  </a:lnTo>
                  <a:lnTo>
                    <a:pt x="19315" y="57210"/>
                  </a:lnTo>
                  <a:lnTo>
                    <a:pt x="17639" y="61953"/>
                  </a:lnTo>
                  <a:lnTo>
                    <a:pt x="16521" y="66702"/>
                  </a:lnTo>
                  <a:lnTo>
                    <a:pt x="15776" y="71455"/>
                  </a:lnTo>
                  <a:lnTo>
                    <a:pt x="15280" y="76212"/>
                  </a:lnTo>
                  <a:lnTo>
                    <a:pt x="14949" y="80971"/>
                  </a:lnTo>
                  <a:lnTo>
                    <a:pt x="14728" y="85730"/>
                  </a:lnTo>
                  <a:lnTo>
                    <a:pt x="14483" y="96046"/>
                  </a:lnTo>
                  <a:lnTo>
                    <a:pt x="14374" y="108569"/>
                  </a:lnTo>
                  <a:lnTo>
                    <a:pt x="13552" y="114448"/>
                  </a:lnTo>
                  <a:lnTo>
                    <a:pt x="12210" y="119955"/>
                  </a:lnTo>
                  <a:lnTo>
                    <a:pt x="10521" y="125213"/>
                  </a:lnTo>
                  <a:lnTo>
                    <a:pt x="9395" y="130307"/>
                  </a:lnTo>
                  <a:lnTo>
                    <a:pt x="8645" y="135290"/>
                  </a:lnTo>
                  <a:lnTo>
                    <a:pt x="8144" y="140199"/>
                  </a:lnTo>
                  <a:lnTo>
                    <a:pt x="7017" y="145060"/>
                  </a:lnTo>
                  <a:lnTo>
                    <a:pt x="5472" y="149888"/>
                  </a:lnTo>
                  <a:lnTo>
                    <a:pt x="3648" y="154695"/>
                  </a:lnTo>
                  <a:lnTo>
                    <a:pt x="2432" y="159485"/>
                  </a:lnTo>
                  <a:lnTo>
                    <a:pt x="1621" y="164267"/>
                  </a:lnTo>
                  <a:lnTo>
                    <a:pt x="1080" y="169043"/>
                  </a:lnTo>
                  <a:lnTo>
                    <a:pt x="720" y="173814"/>
                  </a:lnTo>
                  <a:lnTo>
                    <a:pt x="480" y="178582"/>
                  </a:lnTo>
                  <a:lnTo>
                    <a:pt x="213" y="188113"/>
                  </a:lnTo>
                  <a:lnTo>
                    <a:pt x="3" y="222319"/>
                  </a:lnTo>
                  <a:lnTo>
                    <a:pt x="0" y="2428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4" name="SMARTInkAnnotation382"/>
            <p:cNvSpPr/>
            <p:nvPr/>
          </p:nvSpPr>
          <p:spPr>
            <a:xfrm>
              <a:off x="4043362" y="4481191"/>
              <a:ext cx="121445" cy="205109"/>
            </a:xfrm>
            <a:custGeom>
              <a:avLst/>
              <a:gdLst/>
              <a:ahLst/>
              <a:cxnLst/>
              <a:rect l="0" t="0" r="0" b="0"/>
              <a:pathLst>
                <a:path w="121445" h="205109">
                  <a:moveTo>
                    <a:pt x="0" y="47946"/>
                  </a:moveTo>
                  <a:lnTo>
                    <a:pt x="30339" y="21400"/>
                  </a:lnTo>
                  <a:lnTo>
                    <a:pt x="40070" y="13580"/>
                  </a:lnTo>
                  <a:lnTo>
                    <a:pt x="47351" y="8366"/>
                  </a:lnTo>
                  <a:lnTo>
                    <a:pt x="52998" y="4890"/>
                  </a:lnTo>
                  <a:lnTo>
                    <a:pt x="57557" y="2574"/>
                  </a:lnTo>
                  <a:lnTo>
                    <a:pt x="61390" y="1029"/>
                  </a:lnTo>
                  <a:lnTo>
                    <a:pt x="64739" y="0"/>
                  </a:lnTo>
                  <a:lnTo>
                    <a:pt x="67766" y="107"/>
                  </a:lnTo>
                  <a:lnTo>
                    <a:pt x="70577" y="972"/>
                  </a:lnTo>
                  <a:lnTo>
                    <a:pt x="73246" y="2342"/>
                  </a:lnTo>
                  <a:lnTo>
                    <a:pt x="75817" y="3256"/>
                  </a:lnTo>
                  <a:lnTo>
                    <a:pt x="78327" y="3865"/>
                  </a:lnTo>
                  <a:lnTo>
                    <a:pt x="80793" y="4272"/>
                  </a:lnTo>
                  <a:lnTo>
                    <a:pt x="83231" y="5336"/>
                  </a:lnTo>
                  <a:lnTo>
                    <a:pt x="85649" y="6839"/>
                  </a:lnTo>
                  <a:lnTo>
                    <a:pt x="88056" y="8635"/>
                  </a:lnTo>
                  <a:lnTo>
                    <a:pt x="89660" y="10627"/>
                  </a:lnTo>
                  <a:lnTo>
                    <a:pt x="90730" y="12748"/>
                  </a:lnTo>
                  <a:lnTo>
                    <a:pt x="91443" y="14955"/>
                  </a:lnTo>
                  <a:lnTo>
                    <a:pt x="91918" y="18014"/>
                  </a:lnTo>
                  <a:lnTo>
                    <a:pt x="92235" y="21642"/>
                  </a:lnTo>
                  <a:lnTo>
                    <a:pt x="92446" y="25647"/>
                  </a:lnTo>
                  <a:lnTo>
                    <a:pt x="92681" y="34331"/>
                  </a:lnTo>
                  <a:lnTo>
                    <a:pt x="92744" y="38869"/>
                  </a:lnTo>
                  <a:lnTo>
                    <a:pt x="91992" y="43482"/>
                  </a:lnTo>
                  <a:lnTo>
                    <a:pt x="90697" y="48146"/>
                  </a:lnTo>
                  <a:lnTo>
                    <a:pt x="89039" y="52841"/>
                  </a:lnTo>
                  <a:lnTo>
                    <a:pt x="87935" y="57560"/>
                  </a:lnTo>
                  <a:lnTo>
                    <a:pt x="87198" y="62293"/>
                  </a:lnTo>
                  <a:lnTo>
                    <a:pt x="86707" y="67036"/>
                  </a:lnTo>
                  <a:lnTo>
                    <a:pt x="85586" y="71784"/>
                  </a:lnTo>
                  <a:lnTo>
                    <a:pt x="84045" y="76538"/>
                  </a:lnTo>
                  <a:lnTo>
                    <a:pt x="82224" y="81295"/>
                  </a:lnTo>
                  <a:lnTo>
                    <a:pt x="80216" y="86054"/>
                  </a:lnTo>
                  <a:lnTo>
                    <a:pt x="78084" y="90814"/>
                  </a:lnTo>
                  <a:lnTo>
                    <a:pt x="73598" y="100336"/>
                  </a:lnTo>
                  <a:lnTo>
                    <a:pt x="61883" y="124146"/>
                  </a:lnTo>
                  <a:lnTo>
                    <a:pt x="59512" y="129702"/>
                  </a:lnTo>
                  <a:lnTo>
                    <a:pt x="57137" y="135788"/>
                  </a:lnTo>
                  <a:lnTo>
                    <a:pt x="54760" y="142226"/>
                  </a:lnTo>
                  <a:lnTo>
                    <a:pt x="52382" y="147312"/>
                  </a:lnTo>
                  <a:lnTo>
                    <a:pt x="50002" y="151497"/>
                  </a:lnTo>
                  <a:lnTo>
                    <a:pt x="47622" y="155080"/>
                  </a:lnTo>
                  <a:lnTo>
                    <a:pt x="45242" y="158263"/>
                  </a:lnTo>
                  <a:lnTo>
                    <a:pt x="42861" y="161178"/>
                  </a:lnTo>
                  <a:lnTo>
                    <a:pt x="40481" y="163915"/>
                  </a:lnTo>
                  <a:lnTo>
                    <a:pt x="38100" y="167327"/>
                  </a:lnTo>
                  <a:lnTo>
                    <a:pt x="35718" y="171190"/>
                  </a:lnTo>
                  <a:lnTo>
                    <a:pt x="33337" y="175352"/>
                  </a:lnTo>
                  <a:lnTo>
                    <a:pt x="30956" y="178921"/>
                  </a:lnTo>
                  <a:lnTo>
                    <a:pt x="28575" y="182094"/>
                  </a:lnTo>
                  <a:lnTo>
                    <a:pt x="26194" y="185003"/>
                  </a:lnTo>
                  <a:lnTo>
                    <a:pt x="23813" y="187736"/>
                  </a:lnTo>
                  <a:lnTo>
                    <a:pt x="21431" y="190352"/>
                  </a:lnTo>
                  <a:lnTo>
                    <a:pt x="19050" y="192890"/>
                  </a:lnTo>
                  <a:lnTo>
                    <a:pt x="17463" y="195375"/>
                  </a:lnTo>
                  <a:lnTo>
                    <a:pt x="15699" y="200254"/>
                  </a:lnTo>
                  <a:lnTo>
                    <a:pt x="14289" y="205104"/>
                  </a:lnTo>
                  <a:lnTo>
                    <a:pt x="14289" y="205105"/>
                  </a:lnTo>
                  <a:lnTo>
                    <a:pt x="24231" y="205108"/>
                  </a:lnTo>
                  <a:lnTo>
                    <a:pt x="25679" y="204315"/>
                  </a:lnTo>
                  <a:lnTo>
                    <a:pt x="26644" y="202992"/>
                  </a:lnTo>
                  <a:lnTo>
                    <a:pt x="121444" y="1836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5" name="SMARTInkAnnotation383"/>
            <p:cNvSpPr/>
            <p:nvPr/>
          </p:nvSpPr>
          <p:spPr>
            <a:xfrm>
              <a:off x="4257675" y="4586316"/>
              <a:ext cx="21432" cy="35691"/>
            </a:xfrm>
            <a:custGeom>
              <a:avLst/>
              <a:gdLst/>
              <a:ahLst/>
              <a:cxnLst/>
              <a:rect l="0" t="0" r="0" b="0"/>
              <a:pathLst>
                <a:path w="21432" h="35691">
                  <a:moveTo>
                    <a:pt x="0" y="35690"/>
                  </a:moveTo>
                  <a:lnTo>
                    <a:pt x="3792" y="24313"/>
                  </a:lnTo>
                  <a:lnTo>
                    <a:pt x="5703" y="20962"/>
                  </a:lnTo>
                  <a:lnTo>
                    <a:pt x="7770" y="18728"/>
                  </a:lnTo>
                  <a:lnTo>
                    <a:pt x="9943" y="17238"/>
                  </a:lnTo>
                  <a:lnTo>
                    <a:pt x="11391" y="15451"/>
                  </a:lnTo>
                  <a:lnTo>
                    <a:pt x="12356" y="13466"/>
                  </a:lnTo>
                  <a:lnTo>
                    <a:pt x="13000" y="11349"/>
                  </a:lnTo>
                  <a:lnTo>
                    <a:pt x="14223" y="9938"/>
                  </a:lnTo>
                  <a:lnTo>
                    <a:pt x="15832" y="8997"/>
                  </a:lnTo>
                  <a:lnTo>
                    <a:pt x="17698" y="8369"/>
                  </a:lnTo>
                  <a:lnTo>
                    <a:pt x="18943" y="7158"/>
                  </a:lnTo>
                  <a:lnTo>
                    <a:pt x="19772" y="5556"/>
                  </a:lnTo>
                  <a:lnTo>
                    <a:pt x="21423" y="0"/>
                  </a:lnTo>
                  <a:lnTo>
                    <a:pt x="21431" y="71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6" name="SMARTInkAnnotation384"/>
            <p:cNvSpPr/>
            <p:nvPr/>
          </p:nvSpPr>
          <p:spPr>
            <a:xfrm>
              <a:off x="4307681" y="4480745"/>
              <a:ext cx="156020" cy="198412"/>
            </a:xfrm>
            <a:custGeom>
              <a:avLst/>
              <a:gdLst/>
              <a:ahLst/>
              <a:cxnLst/>
              <a:rect l="0" t="0" r="0" b="0"/>
              <a:pathLst>
                <a:path w="156020" h="198412">
                  <a:moveTo>
                    <a:pt x="14287" y="26960"/>
                  </a:moveTo>
                  <a:lnTo>
                    <a:pt x="52211" y="7999"/>
                  </a:lnTo>
                  <a:lnTo>
                    <a:pt x="64176" y="3207"/>
                  </a:lnTo>
                  <a:lnTo>
                    <a:pt x="72946" y="806"/>
                  </a:lnTo>
                  <a:lnTo>
                    <a:pt x="79588" y="0"/>
                  </a:lnTo>
                  <a:lnTo>
                    <a:pt x="84809" y="255"/>
                  </a:lnTo>
                  <a:lnTo>
                    <a:pt x="89083" y="1219"/>
                  </a:lnTo>
                  <a:lnTo>
                    <a:pt x="92726" y="2656"/>
                  </a:lnTo>
                  <a:lnTo>
                    <a:pt x="95155" y="4408"/>
                  </a:lnTo>
                  <a:lnTo>
                    <a:pt x="96774" y="6369"/>
                  </a:lnTo>
                  <a:lnTo>
                    <a:pt x="97853" y="8471"/>
                  </a:lnTo>
                  <a:lnTo>
                    <a:pt x="99053" y="12922"/>
                  </a:lnTo>
                  <a:lnTo>
                    <a:pt x="99373" y="15220"/>
                  </a:lnTo>
                  <a:lnTo>
                    <a:pt x="98792" y="18340"/>
                  </a:lnTo>
                  <a:lnTo>
                    <a:pt x="97612" y="22008"/>
                  </a:lnTo>
                  <a:lnTo>
                    <a:pt x="96031" y="26040"/>
                  </a:lnTo>
                  <a:lnTo>
                    <a:pt x="94183" y="30315"/>
                  </a:lnTo>
                  <a:lnTo>
                    <a:pt x="90013" y="39300"/>
                  </a:lnTo>
                  <a:lnTo>
                    <a:pt x="83203" y="53283"/>
                  </a:lnTo>
                  <a:lnTo>
                    <a:pt x="80075" y="58002"/>
                  </a:lnTo>
                  <a:lnTo>
                    <a:pt x="76402" y="62736"/>
                  </a:lnTo>
                  <a:lnTo>
                    <a:pt x="72366" y="67480"/>
                  </a:lnTo>
                  <a:lnTo>
                    <a:pt x="68882" y="71436"/>
                  </a:lnTo>
                  <a:lnTo>
                    <a:pt x="62894" y="77948"/>
                  </a:lnTo>
                  <a:lnTo>
                    <a:pt x="60185" y="81590"/>
                  </a:lnTo>
                  <a:lnTo>
                    <a:pt x="57586" y="85605"/>
                  </a:lnTo>
                  <a:lnTo>
                    <a:pt x="51504" y="95871"/>
                  </a:lnTo>
                  <a:lnTo>
                    <a:pt x="46657" y="101442"/>
                  </a:lnTo>
                  <a:lnTo>
                    <a:pt x="44599" y="102808"/>
                  </a:lnTo>
                  <a:lnTo>
                    <a:pt x="40195" y="104327"/>
                  </a:lnTo>
                  <a:lnTo>
                    <a:pt x="35835" y="105511"/>
                  </a:lnTo>
                  <a:lnTo>
                    <a:pt x="40651" y="100626"/>
                  </a:lnTo>
                  <a:lnTo>
                    <a:pt x="59629" y="81632"/>
                  </a:lnTo>
                  <a:lnTo>
                    <a:pt x="62772" y="80077"/>
                  </a:lnTo>
                  <a:lnTo>
                    <a:pt x="66454" y="79040"/>
                  </a:lnTo>
                  <a:lnTo>
                    <a:pt x="70496" y="78349"/>
                  </a:lnTo>
                  <a:lnTo>
                    <a:pt x="73985" y="77095"/>
                  </a:lnTo>
                  <a:lnTo>
                    <a:pt x="77105" y="75464"/>
                  </a:lnTo>
                  <a:lnTo>
                    <a:pt x="79978" y="73584"/>
                  </a:lnTo>
                  <a:lnTo>
                    <a:pt x="83481" y="72330"/>
                  </a:lnTo>
                  <a:lnTo>
                    <a:pt x="87404" y="71495"/>
                  </a:lnTo>
                  <a:lnTo>
                    <a:pt x="91607" y="70938"/>
                  </a:lnTo>
                  <a:lnTo>
                    <a:pt x="95996" y="70566"/>
                  </a:lnTo>
                  <a:lnTo>
                    <a:pt x="100510" y="70319"/>
                  </a:lnTo>
                  <a:lnTo>
                    <a:pt x="108965" y="70044"/>
                  </a:lnTo>
                  <a:lnTo>
                    <a:pt x="115368" y="69921"/>
                  </a:lnTo>
                  <a:lnTo>
                    <a:pt x="118187" y="70682"/>
                  </a:lnTo>
                  <a:lnTo>
                    <a:pt x="120860" y="71984"/>
                  </a:lnTo>
                  <a:lnTo>
                    <a:pt x="123436" y="73645"/>
                  </a:lnTo>
                  <a:lnTo>
                    <a:pt x="126741" y="74752"/>
                  </a:lnTo>
                  <a:lnTo>
                    <a:pt x="130531" y="75491"/>
                  </a:lnTo>
                  <a:lnTo>
                    <a:pt x="134646" y="75982"/>
                  </a:lnTo>
                  <a:lnTo>
                    <a:pt x="138182" y="77104"/>
                  </a:lnTo>
                  <a:lnTo>
                    <a:pt x="141334" y="78646"/>
                  </a:lnTo>
                  <a:lnTo>
                    <a:pt x="144229" y="80468"/>
                  </a:lnTo>
                  <a:lnTo>
                    <a:pt x="146159" y="82476"/>
                  </a:lnTo>
                  <a:lnTo>
                    <a:pt x="147446" y="84608"/>
                  </a:lnTo>
                  <a:lnTo>
                    <a:pt x="149669" y="89888"/>
                  </a:lnTo>
                  <a:lnTo>
                    <a:pt x="153303" y="97527"/>
                  </a:lnTo>
                  <a:lnTo>
                    <a:pt x="154590" y="101786"/>
                  </a:lnTo>
                  <a:lnTo>
                    <a:pt x="155447" y="106213"/>
                  </a:lnTo>
                  <a:lnTo>
                    <a:pt x="156019" y="110752"/>
                  </a:lnTo>
                  <a:lnTo>
                    <a:pt x="155606" y="114571"/>
                  </a:lnTo>
                  <a:lnTo>
                    <a:pt x="154538" y="117912"/>
                  </a:lnTo>
                  <a:lnTo>
                    <a:pt x="140340" y="146329"/>
                  </a:lnTo>
                  <a:lnTo>
                    <a:pt x="138010" y="150196"/>
                  </a:lnTo>
                  <a:lnTo>
                    <a:pt x="135663" y="153568"/>
                  </a:lnTo>
                  <a:lnTo>
                    <a:pt x="133304" y="156609"/>
                  </a:lnTo>
                  <a:lnTo>
                    <a:pt x="130939" y="160224"/>
                  </a:lnTo>
                  <a:lnTo>
                    <a:pt x="128567" y="164222"/>
                  </a:lnTo>
                  <a:lnTo>
                    <a:pt x="126193" y="168474"/>
                  </a:lnTo>
                  <a:lnTo>
                    <a:pt x="123022" y="172103"/>
                  </a:lnTo>
                  <a:lnTo>
                    <a:pt x="119321" y="175316"/>
                  </a:lnTo>
                  <a:lnTo>
                    <a:pt x="115266" y="178252"/>
                  </a:lnTo>
                  <a:lnTo>
                    <a:pt x="110975" y="181003"/>
                  </a:lnTo>
                  <a:lnTo>
                    <a:pt x="106527" y="183630"/>
                  </a:lnTo>
                  <a:lnTo>
                    <a:pt x="101975" y="186176"/>
                  </a:lnTo>
                  <a:lnTo>
                    <a:pt x="98145" y="188666"/>
                  </a:lnTo>
                  <a:lnTo>
                    <a:pt x="94799" y="191121"/>
                  </a:lnTo>
                  <a:lnTo>
                    <a:pt x="0" y="1984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7" name="SMARTInkAnnotation385"/>
            <p:cNvSpPr/>
            <p:nvPr/>
          </p:nvSpPr>
          <p:spPr>
            <a:xfrm>
              <a:off x="242887" y="4479131"/>
              <a:ext cx="1914526" cy="28576"/>
            </a:xfrm>
            <a:custGeom>
              <a:avLst/>
              <a:gdLst/>
              <a:ahLst/>
              <a:cxnLst/>
              <a:rect l="0" t="0" r="0" b="0"/>
              <a:pathLst>
                <a:path w="1914526" h="28576">
                  <a:moveTo>
                    <a:pt x="0" y="28575"/>
                  </a:moveTo>
                  <a:lnTo>
                    <a:pt x="231801" y="22093"/>
                  </a:lnTo>
                  <a:lnTo>
                    <a:pt x="319439" y="21457"/>
                  </a:lnTo>
                  <a:lnTo>
                    <a:pt x="327260" y="20655"/>
                  </a:lnTo>
                  <a:lnTo>
                    <a:pt x="334854" y="19326"/>
                  </a:lnTo>
                  <a:lnTo>
                    <a:pt x="342299" y="17646"/>
                  </a:lnTo>
                  <a:lnTo>
                    <a:pt x="350437" y="16527"/>
                  </a:lnTo>
                  <a:lnTo>
                    <a:pt x="359037" y="15781"/>
                  </a:lnTo>
                  <a:lnTo>
                    <a:pt x="376266" y="14951"/>
                  </a:lnTo>
                  <a:lnTo>
                    <a:pt x="426978" y="14346"/>
                  </a:lnTo>
                  <a:lnTo>
                    <a:pt x="524876" y="14288"/>
                  </a:lnTo>
                  <a:lnTo>
                    <a:pt x="534861" y="13495"/>
                  </a:lnTo>
                  <a:lnTo>
                    <a:pt x="545487" y="12171"/>
                  </a:lnTo>
                  <a:lnTo>
                    <a:pt x="556539" y="10496"/>
                  </a:lnTo>
                  <a:lnTo>
                    <a:pt x="567082" y="9378"/>
                  </a:lnTo>
                  <a:lnTo>
                    <a:pt x="577286" y="8633"/>
                  </a:lnTo>
                  <a:lnTo>
                    <a:pt x="597090" y="7806"/>
                  </a:lnTo>
                  <a:lnTo>
                    <a:pt x="649032" y="7231"/>
                  </a:lnTo>
                  <a:lnTo>
                    <a:pt x="1368026" y="7144"/>
                  </a:lnTo>
                  <a:lnTo>
                    <a:pt x="1385093" y="6351"/>
                  </a:lnTo>
                  <a:lnTo>
                    <a:pt x="1400439" y="5027"/>
                  </a:lnTo>
                  <a:lnTo>
                    <a:pt x="1414638" y="3351"/>
                  </a:lnTo>
                  <a:lnTo>
                    <a:pt x="1428073" y="2234"/>
                  </a:lnTo>
                  <a:lnTo>
                    <a:pt x="1440999" y="1489"/>
                  </a:lnTo>
                  <a:lnTo>
                    <a:pt x="1465150" y="662"/>
                  </a:lnTo>
                  <a:lnTo>
                    <a:pt x="1520111" y="87"/>
                  </a:lnTo>
                  <a:lnTo>
                    <a:pt x="1853485" y="0"/>
                  </a:lnTo>
                  <a:lnTo>
                    <a:pt x="1858750" y="794"/>
                  </a:lnTo>
                  <a:lnTo>
                    <a:pt x="1863848" y="2117"/>
                  </a:lnTo>
                  <a:lnTo>
                    <a:pt x="1868834" y="3793"/>
                  </a:lnTo>
                  <a:lnTo>
                    <a:pt x="1872952" y="4910"/>
                  </a:lnTo>
                  <a:lnTo>
                    <a:pt x="1876491" y="5654"/>
                  </a:lnTo>
                  <a:lnTo>
                    <a:pt x="1882540" y="6482"/>
                  </a:lnTo>
                  <a:lnTo>
                    <a:pt x="1914525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8" name="SMARTInkAnnotation386"/>
            <p:cNvSpPr/>
            <p:nvPr/>
          </p:nvSpPr>
          <p:spPr>
            <a:xfrm>
              <a:off x="214312" y="4672012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15169" y="10495"/>
                  </a:lnTo>
                  <a:lnTo>
                    <a:pt x="20432" y="9378"/>
                  </a:lnTo>
                  <a:lnTo>
                    <a:pt x="24734" y="8634"/>
                  </a:lnTo>
                  <a:lnTo>
                    <a:pt x="28395" y="8136"/>
                  </a:lnTo>
                  <a:lnTo>
                    <a:pt x="33218" y="7806"/>
                  </a:lnTo>
                  <a:lnTo>
                    <a:pt x="38814" y="7585"/>
                  </a:lnTo>
                  <a:lnTo>
                    <a:pt x="55950" y="7275"/>
                  </a:lnTo>
                  <a:lnTo>
                    <a:pt x="75963" y="7169"/>
                  </a:lnTo>
                  <a:lnTo>
                    <a:pt x="81598" y="6367"/>
                  </a:lnTo>
                  <a:lnTo>
                    <a:pt x="87736" y="5039"/>
                  </a:lnTo>
                  <a:lnTo>
                    <a:pt x="94210" y="3359"/>
                  </a:lnTo>
                  <a:lnTo>
                    <a:pt x="99319" y="2239"/>
                  </a:lnTo>
                  <a:lnTo>
                    <a:pt x="103519" y="1493"/>
                  </a:lnTo>
                  <a:lnTo>
                    <a:pt x="107113" y="996"/>
                  </a:lnTo>
                  <a:lnTo>
                    <a:pt x="111096" y="664"/>
                  </a:lnTo>
                  <a:lnTo>
                    <a:pt x="115339" y="442"/>
                  </a:lnTo>
                  <a:lnTo>
                    <a:pt x="124287" y="197"/>
                  </a:lnTo>
                  <a:lnTo>
                    <a:pt x="171221" y="0"/>
                  </a:lnTo>
                  <a:lnTo>
                    <a:pt x="175263" y="0"/>
                  </a:lnTo>
                  <a:lnTo>
                    <a:pt x="173674" y="0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9" name="SMARTInkAnnotation387"/>
            <p:cNvSpPr/>
            <p:nvPr/>
          </p:nvSpPr>
          <p:spPr>
            <a:xfrm>
              <a:off x="465373" y="4612814"/>
              <a:ext cx="206140" cy="230649"/>
            </a:xfrm>
            <a:custGeom>
              <a:avLst/>
              <a:gdLst/>
              <a:ahLst/>
              <a:cxnLst/>
              <a:rect l="0" t="0" r="0" b="0"/>
              <a:pathLst>
                <a:path w="206140" h="230649">
                  <a:moveTo>
                    <a:pt x="20402" y="9192"/>
                  </a:moveTo>
                  <a:lnTo>
                    <a:pt x="88664" y="1607"/>
                  </a:lnTo>
                  <a:lnTo>
                    <a:pt x="109566" y="167"/>
                  </a:lnTo>
                  <a:lnTo>
                    <a:pt x="124295" y="0"/>
                  </a:lnTo>
                  <a:lnTo>
                    <a:pt x="134907" y="683"/>
                  </a:lnTo>
                  <a:lnTo>
                    <a:pt x="143570" y="1931"/>
                  </a:lnTo>
                  <a:lnTo>
                    <a:pt x="150933" y="3558"/>
                  </a:lnTo>
                  <a:lnTo>
                    <a:pt x="157428" y="5435"/>
                  </a:lnTo>
                  <a:lnTo>
                    <a:pt x="161759" y="7481"/>
                  </a:lnTo>
                  <a:lnTo>
                    <a:pt x="164646" y="9639"/>
                  </a:lnTo>
                  <a:lnTo>
                    <a:pt x="170826" y="16468"/>
                  </a:lnTo>
                  <a:lnTo>
                    <a:pt x="173072" y="18805"/>
                  </a:lnTo>
                  <a:lnTo>
                    <a:pt x="174569" y="21951"/>
                  </a:lnTo>
                  <a:lnTo>
                    <a:pt x="175568" y="25635"/>
                  </a:lnTo>
                  <a:lnTo>
                    <a:pt x="176233" y="29679"/>
                  </a:lnTo>
                  <a:lnTo>
                    <a:pt x="175883" y="33962"/>
                  </a:lnTo>
                  <a:lnTo>
                    <a:pt x="174856" y="38405"/>
                  </a:lnTo>
                  <a:lnTo>
                    <a:pt x="173377" y="42955"/>
                  </a:lnTo>
                  <a:lnTo>
                    <a:pt x="172392" y="47575"/>
                  </a:lnTo>
                  <a:lnTo>
                    <a:pt x="171735" y="52243"/>
                  </a:lnTo>
                  <a:lnTo>
                    <a:pt x="171296" y="56943"/>
                  </a:lnTo>
                  <a:lnTo>
                    <a:pt x="170211" y="61663"/>
                  </a:lnTo>
                  <a:lnTo>
                    <a:pt x="168693" y="66398"/>
                  </a:lnTo>
                  <a:lnTo>
                    <a:pt x="166888" y="71142"/>
                  </a:lnTo>
                  <a:lnTo>
                    <a:pt x="164890" y="75892"/>
                  </a:lnTo>
                  <a:lnTo>
                    <a:pt x="162765" y="80646"/>
                  </a:lnTo>
                  <a:lnTo>
                    <a:pt x="158287" y="90162"/>
                  </a:lnTo>
                  <a:lnTo>
                    <a:pt x="153650" y="99682"/>
                  </a:lnTo>
                  <a:lnTo>
                    <a:pt x="150509" y="103650"/>
                  </a:lnTo>
                  <a:lnTo>
                    <a:pt x="146827" y="107089"/>
                  </a:lnTo>
                  <a:lnTo>
                    <a:pt x="142785" y="110176"/>
                  </a:lnTo>
                  <a:lnTo>
                    <a:pt x="139297" y="113821"/>
                  </a:lnTo>
                  <a:lnTo>
                    <a:pt x="136178" y="117838"/>
                  </a:lnTo>
                  <a:lnTo>
                    <a:pt x="133304" y="122104"/>
                  </a:lnTo>
                  <a:lnTo>
                    <a:pt x="129801" y="125742"/>
                  </a:lnTo>
                  <a:lnTo>
                    <a:pt x="125879" y="128960"/>
                  </a:lnTo>
                  <a:lnTo>
                    <a:pt x="121676" y="131900"/>
                  </a:lnTo>
                  <a:lnTo>
                    <a:pt x="118080" y="134653"/>
                  </a:lnTo>
                  <a:lnTo>
                    <a:pt x="111968" y="139830"/>
                  </a:lnTo>
                  <a:lnTo>
                    <a:pt x="108434" y="142321"/>
                  </a:lnTo>
                  <a:lnTo>
                    <a:pt x="104490" y="144776"/>
                  </a:lnTo>
                  <a:lnTo>
                    <a:pt x="100273" y="147206"/>
                  </a:lnTo>
                  <a:lnTo>
                    <a:pt x="96668" y="148827"/>
                  </a:lnTo>
                  <a:lnTo>
                    <a:pt x="90546" y="150627"/>
                  </a:lnTo>
                  <a:lnTo>
                    <a:pt x="87008" y="151900"/>
                  </a:lnTo>
                  <a:lnTo>
                    <a:pt x="83062" y="153543"/>
                  </a:lnTo>
                  <a:lnTo>
                    <a:pt x="78844" y="155432"/>
                  </a:lnTo>
                  <a:lnTo>
                    <a:pt x="74444" y="156692"/>
                  </a:lnTo>
                  <a:lnTo>
                    <a:pt x="69924" y="157531"/>
                  </a:lnTo>
                  <a:lnTo>
                    <a:pt x="65323" y="158091"/>
                  </a:lnTo>
                  <a:lnTo>
                    <a:pt x="61462" y="158464"/>
                  </a:lnTo>
                  <a:lnTo>
                    <a:pt x="55055" y="158879"/>
                  </a:lnTo>
                  <a:lnTo>
                    <a:pt x="47444" y="159063"/>
                  </a:lnTo>
                  <a:lnTo>
                    <a:pt x="31643" y="159202"/>
                  </a:lnTo>
                  <a:lnTo>
                    <a:pt x="29483" y="158412"/>
                  </a:lnTo>
                  <a:lnTo>
                    <a:pt x="24967" y="155416"/>
                  </a:lnTo>
                  <a:lnTo>
                    <a:pt x="20314" y="153555"/>
                  </a:lnTo>
                  <a:lnTo>
                    <a:pt x="17962" y="153059"/>
                  </a:lnTo>
                  <a:lnTo>
                    <a:pt x="13232" y="150391"/>
                  </a:lnTo>
                  <a:lnTo>
                    <a:pt x="7520" y="146004"/>
                  </a:lnTo>
                  <a:lnTo>
                    <a:pt x="7051" y="144849"/>
                  </a:lnTo>
                  <a:lnTo>
                    <a:pt x="6531" y="141451"/>
                  </a:lnTo>
                  <a:lnTo>
                    <a:pt x="5598" y="139433"/>
                  </a:lnTo>
                  <a:lnTo>
                    <a:pt x="1287" y="132802"/>
                  </a:lnTo>
                  <a:lnTo>
                    <a:pt x="0" y="128159"/>
                  </a:lnTo>
                  <a:lnTo>
                    <a:pt x="450" y="125809"/>
                  </a:lnTo>
                  <a:lnTo>
                    <a:pt x="4083" y="119504"/>
                  </a:lnTo>
                  <a:lnTo>
                    <a:pt x="6306" y="116489"/>
                  </a:lnTo>
                  <a:lnTo>
                    <a:pt x="9639" y="112971"/>
                  </a:lnTo>
                  <a:lnTo>
                    <a:pt x="11639" y="111716"/>
                  </a:lnTo>
                  <a:lnTo>
                    <a:pt x="15978" y="110320"/>
                  </a:lnTo>
                  <a:lnTo>
                    <a:pt x="20552" y="107583"/>
                  </a:lnTo>
                  <a:lnTo>
                    <a:pt x="22883" y="105742"/>
                  </a:lnTo>
                  <a:lnTo>
                    <a:pt x="25231" y="104515"/>
                  </a:lnTo>
                  <a:lnTo>
                    <a:pt x="29956" y="103152"/>
                  </a:lnTo>
                  <a:lnTo>
                    <a:pt x="34702" y="102545"/>
                  </a:lnTo>
                  <a:lnTo>
                    <a:pt x="40251" y="102276"/>
                  </a:lnTo>
                  <a:lnTo>
                    <a:pt x="48009" y="102157"/>
                  </a:lnTo>
                  <a:lnTo>
                    <a:pt x="52300" y="102918"/>
                  </a:lnTo>
                  <a:lnTo>
                    <a:pt x="56749" y="104220"/>
                  </a:lnTo>
                  <a:lnTo>
                    <a:pt x="61302" y="105882"/>
                  </a:lnTo>
                  <a:lnTo>
                    <a:pt x="66718" y="106989"/>
                  </a:lnTo>
                  <a:lnTo>
                    <a:pt x="72711" y="107728"/>
                  </a:lnTo>
                  <a:lnTo>
                    <a:pt x="79087" y="108220"/>
                  </a:lnTo>
                  <a:lnTo>
                    <a:pt x="94450" y="120454"/>
                  </a:lnTo>
                  <a:lnTo>
                    <a:pt x="115805" y="140516"/>
                  </a:lnTo>
                  <a:lnTo>
                    <a:pt x="141154" y="165798"/>
                  </a:lnTo>
                  <a:lnTo>
                    <a:pt x="158053" y="183446"/>
                  </a:lnTo>
                  <a:lnTo>
                    <a:pt x="169319" y="196005"/>
                  </a:lnTo>
                  <a:lnTo>
                    <a:pt x="176830" y="205172"/>
                  </a:lnTo>
                  <a:lnTo>
                    <a:pt x="182631" y="211282"/>
                  </a:lnTo>
                  <a:lnTo>
                    <a:pt x="187292" y="215357"/>
                  </a:lnTo>
                  <a:lnTo>
                    <a:pt x="191193" y="218072"/>
                  </a:lnTo>
                  <a:lnTo>
                    <a:pt x="194588" y="220677"/>
                  </a:lnTo>
                  <a:lnTo>
                    <a:pt x="200476" y="225687"/>
                  </a:lnTo>
                  <a:lnTo>
                    <a:pt x="206139" y="2306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0" name="SMARTInkAnnotation388"/>
            <p:cNvSpPr/>
            <p:nvPr/>
          </p:nvSpPr>
          <p:spPr>
            <a:xfrm>
              <a:off x="728775" y="4586287"/>
              <a:ext cx="157040" cy="207170"/>
            </a:xfrm>
            <a:custGeom>
              <a:avLst/>
              <a:gdLst/>
              <a:ahLst/>
              <a:cxnLst/>
              <a:rect l="0" t="0" r="0" b="0"/>
              <a:pathLst>
                <a:path w="157040" h="207170">
                  <a:moveTo>
                    <a:pt x="14175" y="0"/>
                  </a:moveTo>
                  <a:lnTo>
                    <a:pt x="14175" y="16792"/>
                  </a:lnTo>
                  <a:lnTo>
                    <a:pt x="13381" y="19132"/>
                  </a:lnTo>
                  <a:lnTo>
                    <a:pt x="10382" y="23850"/>
                  </a:lnTo>
                  <a:lnTo>
                    <a:pt x="6404" y="28591"/>
                  </a:lnTo>
                  <a:lnTo>
                    <a:pt x="1174" y="34311"/>
                  </a:lnTo>
                  <a:lnTo>
                    <a:pt x="745" y="35574"/>
                  </a:lnTo>
                  <a:lnTo>
                    <a:pt x="141" y="41144"/>
                  </a:lnTo>
                  <a:lnTo>
                    <a:pt x="0" y="45538"/>
                  </a:lnTo>
                  <a:lnTo>
                    <a:pt x="756" y="47028"/>
                  </a:lnTo>
                  <a:lnTo>
                    <a:pt x="2054" y="48021"/>
                  </a:lnTo>
                  <a:lnTo>
                    <a:pt x="3713" y="48682"/>
                  </a:lnTo>
                  <a:lnTo>
                    <a:pt x="7673" y="49418"/>
                  </a:lnTo>
                  <a:lnTo>
                    <a:pt x="9840" y="49614"/>
                  </a:lnTo>
                  <a:lnTo>
                    <a:pt x="100534" y="72572"/>
                  </a:lnTo>
                  <a:lnTo>
                    <a:pt x="122955" y="77395"/>
                  </a:lnTo>
                  <a:lnTo>
                    <a:pt x="125589" y="77790"/>
                  </a:lnTo>
                  <a:lnTo>
                    <a:pt x="128138" y="78054"/>
                  </a:lnTo>
                  <a:lnTo>
                    <a:pt x="130632" y="78230"/>
                  </a:lnTo>
                  <a:lnTo>
                    <a:pt x="133087" y="77553"/>
                  </a:lnTo>
                  <a:lnTo>
                    <a:pt x="137933" y="74684"/>
                  </a:lnTo>
                  <a:lnTo>
                    <a:pt x="142732" y="72880"/>
                  </a:lnTo>
                  <a:lnTo>
                    <a:pt x="145124" y="72399"/>
                  </a:lnTo>
                  <a:lnTo>
                    <a:pt x="149897" y="69748"/>
                  </a:lnTo>
                  <a:lnTo>
                    <a:pt x="155637" y="65371"/>
                  </a:lnTo>
                  <a:lnTo>
                    <a:pt x="156108" y="64218"/>
                  </a:lnTo>
                  <a:lnTo>
                    <a:pt x="156770" y="58803"/>
                  </a:lnTo>
                  <a:lnTo>
                    <a:pt x="156925" y="54445"/>
                  </a:lnTo>
                  <a:lnTo>
                    <a:pt x="157025" y="45180"/>
                  </a:lnTo>
                  <a:lnTo>
                    <a:pt x="157039" y="40453"/>
                  </a:lnTo>
                  <a:lnTo>
                    <a:pt x="156248" y="38081"/>
                  </a:lnTo>
                  <a:lnTo>
                    <a:pt x="152138" y="31745"/>
                  </a:lnTo>
                  <a:lnTo>
                    <a:pt x="148230" y="27084"/>
                  </a:lnTo>
                  <a:lnTo>
                    <a:pt x="146407" y="25200"/>
                  </a:lnTo>
                  <a:lnTo>
                    <a:pt x="145192" y="23150"/>
                  </a:lnTo>
                  <a:lnTo>
                    <a:pt x="143482" y="17266"/>
                  </a:lnTo>
                  <a:lnTo>
                    <a:pt x="142857" y="14680"/>
                  </a:lnTo>
                  <a:lnTo>
                    <a:pt x="138998" y="14404"/>
                  </a:lnTo>
                  <a:lnTo>
                    <a:pt x="136620" y="14322"/>
                  </a:lnTo>
                  <a:lnTo>
                    <a:pt x="132123" y="18090"/>
                  </a:lnTo>
                  <a:lnTo>
                    <a:pt x="130907" y="19998"/>
                  </a:lnTo>
                  <a:lnTo>
                    <a:pt x="129555" y="24233"/>
                  </a:lnTo>
                  <a:lnTo>
                    <a:pt x="128955" y="28762"/>
                  </a:lnTo>
                  <a:lnTo>
                    <a:pt x="128688" y="33421"/>
                  </a:lnTo>
                  <a:lnTo>
                    <a:pt x="128569" y="38137"/>
                  </a:lnTo>
                  <a:lnTo>
                    <a:pt x="128503" y="45255"/>
                  </a:lnTo>
                  <a:lnTo>
                    <a:pt x="127699" y="48427"/>
                  </a:lnTo>
                  <a:lnTo>
                    <a:pt x="126370" y="52128"/>
                  </a:lnTo>
                  <a:lnTo>
                    <a:pt x="124691" y="56183"/>
                  </a:lnTo>
                  <a:lnTo>
                    <a:pt x="123571" y="60474"/>
                  </a:lnTo>
                  <a:lnTo>
                    <a:pt x="122824" y="64922"/>
                  </a:lnTo>
                  <a:lnTo>
                    <a:pt x="122326" y="69476"/>
                  </a:lnTo>
                  <a:lnTo>
                    <a:pt x="121994" y="74098"/>
                  </a:lnTo>
                  <a:lnTo>
                    <a:pt x="121773" y="78767"/>
                  </a:lnTo>
                  <a:lnTo>
                    <a:pt x="121626" y="83468"/>
                  </a:lnTo>
                  <a:lnTo>
                    <a:pt x="120733" y="87395"/>
                  </a:lnTo>
                  <a:lnTo>
                    <a:pt x="119345" y="90808"/>
                  </a:lnTo>
                  <a:lnTo>
                    <a:pt x="117626" y="93876"/>
                  </a:lnTo>
                  <a:lnTo>
                    <a:pt x="116479" y="97509"/>
                  </a:lnTo>
                  <a:lnTo>
                    <a:pt x="115715" y="101519"/>
                  </a:lnTo>
                  <a:lnTo>
                    <a:pt x="115206" y="105779"/>
                  </a:lnTo>
                  <a:lnTo>
                    <a:pt x="114866" y="110207"/>
                  </a:lnTo>
                  <a:lnTo>
                    <a:pt x="114640" y="114746"/>
                  </a:lnTo>
                  <a:lnTo>
                    <a:pt x="114388" y="124023"/>
                  </a:lnTo>
                  <a:lnTo>
                    <a:pt x="114188" y="170955"/>
                  </a:lnTo>
                  <a:lnTo>
                    <a:pt x="114187" y="198611"/>
                  </a:lnTo>
                  <a:lnTo>
                    <a:pt x="116304" y="201513"/>
                  </a:lnTo>
                  <a:lnTo>
                    <a:pt x="121037" y="206838"/>
                  </a:lnTo>
                  <a:lnTo>
                    <a:pt x="123317" y="207021"/>
                  </a:lnTo>
                  <a:lnTo>
                    <a:pt x="128475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1" name="SMARTInkAnnotation389"/>
            <p:cNvSpPr/>
            <p:nvPr/>
          </p:nvSpPr>
          <p:spPr>
            <a:xfrm>
              <a:off x="935831" y="4553927"/>
              <a:ext cx="150020" cy="196668"/>
            </a:xfrm>
            <a:custGeom>
              <a:avLst/>
              <a:gdLst/>
              <a:ahLst/>
              <a:cxnLst/>
              <a:rect l="0" t="0" r="0" b="0"/>
              <a:pathLst>
                <a:path w="150020" h="196668">
                  <a:moveTo>
                    <a:pt x="0" y="18073"/>
                  </a:moveTo>
                  <a:lnTo>
                    <a:pt x="30268" y="18073"/>
                  </a:lnTo>
                  <a:lnTo>
                    <a:pt x="32879" y="17279"/>
                  </a:lnTo>
                  <a:lnTo>
                    <a:pt x="35413" y="15956"/>
                  </a:lnTo>
                  <a:lnTo>
                    <a:pt x="37896" y="14280"/>
                  </a:lnTo>
                  <a:lnTo>
                    <a:pt x="41139" y="13163"/>
                  </a:lnTo>
                  <a:lnTo>
                    <a:pt x="44888" y="12419"/>
                  </a:lnTo>
                  <a:lnTo>
                    <a:pt x="48975" y="11921"/>
                  </a:lnTo>
                  <a:lnTo>
                    <a:pt x="52494" y="11591"/>
                  </a:lnTo>
                  <a:lnTo>
                    <a:pt x="55633" y="11370"/>
                  </a:lnTo>
                  <a:lnTo>
                    <a:pt x="58520" y="11223"/>
                  </a:lnTo>
                  <a:lnTo>
                    <a:pt x="68078" y="11060"/>
                  </a:lnTo>
                  <a:lnTo>
                    <a:pt x="89824" y="10955"/>
                  </a:lnTo>
                  <a:lnTo>
                    <a:pt x="94807" y="10152"/>
                  </a:lnTo>
                  <a:lnTo>
                    <a:pt x="99717" y="8823"/>
                  </a:lnTo>
                  <a:lnTo>
                    <a:pt x="104578" y="7144"/>
                  </a:lnTo>
                  <a:lnTo>
                    <a:pt x="108612" y="6024"/>
                  </a:lnTo>
                  <a:lnTo>
                    <a:pt x="112096" y="5278"/>
                  </a:lnTo>
                  <a:lnTo>
                    <a:pt x="115212" y="4781"/>
                  </a:lnTo>
                  <a:lnTo>
                    <a:pt x="118083" y="4449"/>
                  </a:lnTo>
                  <a:lnTo>
                    <a:pt x="120791" y="4228"/>
                  </a:lnTo>
                  <a:lnTo>
                    <a:pt x="123389" y="4080"/>
                  </a:lnTo>
                  <a:lnTo>
                    <a:pt x="128394" y="3916"/>
                  </a:lnTo>
                  <a:lnTo>
                    <a:pt x="138074" y="3811"/>
                  </a:lnTo>
                  <a:lnTo>
                    <a:pt x="139674" y="3009"/>
                  </a:lnTo>
                  <a:lnTo>
                    <a:pt x="140741" y="1680"/>
                  </a:lnTo>
                  <a:lnTo>
                    <a:pt x="141452" y="0"/>
                  </a:lnTo>
                  <a:lnTo>
                    <a:pt x="141926" y="9200"/>
                  </a:lnTo>
                  <a:lnTo>
                    <a:pt x="142792" y="87598"/>
                  </a:lnTo>
                  <a:lnTo>
                    <a:pt x="142874" y="147910"/>
                  </a:lnTo>
                  <a:lnTo>
                    <a:pt x="143668" y="150669"/>
                  </a:lnTo>
                  <a:lnTo>
                    <a:pt x="146667" y="155850"/>
                  </a:lnTo>
                  <a:lnTo>
                    <a:pt x="148529" y="160799"/>
                  </a:lnTo>
                  <a:lnTo>
                    <a:pt x="149357" y="165644"/>
                  </a:lnTo>
                  <a:lnTo>
                    <a:pt x="149724" y="170443"/>
                  </a:lnTo>
                  <a:lnTo>
                    <a:pt x="149888" y="175222"/>
                  </a:lnTo>
                  <a:lnTo>
                    <a:pt x="150011" y="188111"/>
                  </a:lnTo>
                  <a:lnTo>
                    <a:pt x="150019" y="1966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2" name="SMARTInkAnnotation390"/>
            <p:cNvSpPr/>
            <p:nvPr/>
          </p:nvSpPr>
          <p:spPr>
            <a:xfrm>
              <a:off x="1162060" y="4557714"/>
              <a:ext cx="191946" cy="235714"/>
            </a:xfrm>
            <a:custGeom>
              <a:avLst/>
              <a:gdLst/>
              <a:ahLst/>
              <a:cxnLst/>
              <a:rect l="0" t="0" r="0" b="0"/>
              <a:pathLst>
                <a:path w="191946" h="235714">
                  <a:moveTo>
                    <a:pt x="138102" y="21429"/>
                  </a:moveTo>
                  <a:lnTo>
                    <a:pt x="131253" y="7730"/>
                  </a:lnTo>
                  <a:lnTo>
                    <a:pt x="127253" y="3524"/>
                  </a:lnTo>
                  <a:lnTo>
                    <a:pt x="125313" y="2348"/>
                  </a:lnTo>
                  <a:lnTo>
                    <a:pt x="121041" y="1043"/>
                  </a:lnTo>
                  <a:lnTo>
                    <a:pt x="116497" y="462"/>
                  </a:lnTo>
                  <a:lnTo>
                    <a:pt x="111037" y="204"/>
                  </a:lnTo>
                  <a:lnTo>
                    <a:pt x="93841" y="25"/>
                  </a:lnTo>
                  <a:lnTo>
                    <a:pt x="78657" y="0"/>
                  </a:lnTo>
                  <a:lnTo>
                    <a:pt x="75453" y="793"/>
                  </a:lnTo>
                  <a:lnTo>
                    <a:pt x="71730" y="2115"/>
                  </a:lnTo>
                  <a:lnTo>
                    <a:pt x="67660" y="3791"/>
                  </a:lnTo>
                  <a:lnTo>
                    <a:pt x="63360" y="4908"/>
                  </a:lnTo>
                  <a:lnTo>
                    <a:pt x="58905" y="5653"/>
                  </a:lnTo>
                  <a:lnTo>
                    <a:pt x="54348" y="6149"/>
                  </a:lnTo>
                  <a:lnTo>
                    <a:pt x="49722" y="7274"/>
                  </a:lnTo>
                  <a:lnTo>
                    <a:pt x="45051" y="8817"/>
                  </a:lnTo>
                  <a:lnTo>
                    <a:pt x="40349" y="10640"/>
                  </a:lnTo>
                  <a:lnTo>
                    <a:pt x="36421" y="12649"/>
                  </a:lnTo>
                  <a:lnTo>
                    <a:pt x="33008" y="14782"/>
                  </a:lnTo>
                  <a:lnTo>
                    <a:pt x="27100" y="18475"/>
                  </a:lnTo>
                  <a:lnTo>
                    <a:pt x="21828" y="20116"/>
                  </a:lnTo>
                  <a:lnTo>
                    <a:pt x="16839" y="20846"/>
                  </a:lnTo>
                  <a:lnTo>
                    <a:pt x="14398" y="21040"/>
                  </a:lnTo>
                  <a:lnTo>
                    <a:pt x="11976" y="21963"/>
                  </a:lnTo>
                  <a:lnTo>
                    <a:pt x="7169" y="25106"/>
                  </a:lnTo>
                  <a:lnTo>
                    <a:pt x="2387" y="29149"/>
                  </a:lnTo>
                  <a:lnTo>
                    <a:pt x="0" y="31338"/>
                  </a:lnTo>
                  <a:lnTo>
                    <a:pt x="9522" y="39941"/>
                  </a:lnTo>
                  <a:lnTo>
                    <a:pt x="26982" y="52821"/>
                  </a:lnTo>
                  <a:lnTo>
                    <a:pt x="66490" y="79831"/>
                  </a:lnTo>
                  <a:lnTo>
                    <a:pt x="79248" y="88145"/>
                  </a:lnTo>
                  <a:lnTo>
                    <a:pt x="89341" y="94481"/>
                  </a:lnTo>
                  <a:lnTo>
                    <a:pt x="97657" y="99500"/>
                  </a:lnTo>
                  <a:lnTo>
                    <a:pt x="104789" y="103638"/>
                  </a:lnTo>
                  <a:lnTo>
                    <a:pt x="111131" y="107191"/>
                  </a:lnTo>
                  <a:lnTo>
                    <a:pt x="116946" y="111148"/>
                  </a:lnTo>
                  <a:lnTo>
                    <a:pt x="122411" y="115373"/>
                  </a:lnTo>
                  <a:lnTo>
                    <a:pt x="127641" y="119778"/>
                  </a:lnTo>
                  <a:lnTo>
                    <a:pt x="132716" y="123507"/>
                  </a:lnTo>
                  <a:lnTo>
                    <a:pt x="137686" y="126787"/>
                  </a:lnTo>
                  <a:lnTo>
                    <a:pt x="142587" y="129768"/>
                  </a:lnTo>
                  <a:lnTo>
                    <a:pt x="146648" y="132549"/>
                  </a:lnTo>
                  <a:lnTo>
                    <a:pt x="150150" y="135196"/>
                  </a:lnTo>
                  <a:lnTo>
                    <a:pt x="153277" y="137755"/>
                  </a:lnTo>
                  <a:lnTo>
                    <a:pt x="158870" y="142715"/>
                  </a:lnTo>
                  <a:lnTo>
                    <a:pt x="164001" y="147565"/>
                  </a:lnTo>
                  <a:lnTo>
                    <a:pt x="176163" y="159532"/>
                  </a:lnTo>
                  <a:lnTo>
                    <a:pt x="180947" y="166417"/>
                  </a:lnTo>
                  <a:lnTo>
                    <a:pt x="183334" y="170475"/>
                  </a:lnTo>
                  <a:lnTo>
                    <a:pt x="185987" y="177101"/>
                  </a:lnTo>
                  <a:lnTo>
                    <a:pt x="186694" y="179979"/>
                  </a:lnTo>
                  <a:lnTo>
                    <a:pt x="189596" y="185294"/>
                  </a:lnTo>
                  <a:lnTo>
                    <a:pt x="191482" y="187822"/>
                  </a:lnTo>
                  <a:lnTo>
                    <a:pt x="191945" y="190302"/>
                  </a:lnTo>
                  <a:lnTo>
                    <a:pt x="191460" y="192748"/>
                  </a:lnTo>
                  <a:lnTo>
                    <a:pt x="188770" y="198586"/>
                  </a:lnTo>
                  <a:lnTo>
                    <a:pt x="188304" y="203390"/>
                  </a:lnTo>
                  <a:lnTo>
                    <a:pt x="187445" y="205443"/>
                  </a:lnTo>
                  <a:lnTo>
                    <a:pt x="183238" y="212124"/>
                  </a:lnTo>
                  <a:lnTo>
                    <a:pt x="181975" y="216778"/>
                  </a:lnTo>
                  <a:lnTo>
                    <a:pt x="180844" y="218337"/>
                  </a:lnTo>
                  <a:lnTo>
                    <a:pt x="179297" y="219376"/>
                  </a:lnTo>
                  <a:lnTo>
                    <a:pt x="177472" y="220069"/>
                  </a:lnTo>
                  <a:lnTo>
                    <a:pt x="173327" y="222955"/>
                  </a:lnTo>
                  <a:lnTo>
                    <a:pt x="171110" y="224837"/>
                  </a:lnTo>
                  <a:lnTo>
                    <a:pt x="168839" y="226090"/>
                  </a:lnTo>
                  <a:lnTo>
                    <a:pt x="164198" y="227483"/>
                  </a:lnTo>
                  <a:lnTo>
                    <a:pt x="159490" y="230219"/>
                  </a:lnTo>
                  <a:lnTo>
                    <a:pt x="157123" y="232060"/>
                  </a:lnTo>
                  <a:lnTo>
                    <a:pt x="152377" y="234105"/>
                  </a:lnTo>
                  <a:lnTo>
                    <a:pt x="147621" y="235015"/>
                  </a:lnTo>
                  <a:lnTo>
                    <a:pt x="142862" y="235419"/>
                  </a:lnTo>
                  <a:lnTo>
                    <a:pt x="138101" y="235598"/>
                  </a:lnTo>
                  <a:lnTo>
                    <a:pt x="132369" y="235713"/>
                  </a:lnTo>
                  <a:lnTo>
                    <a:pt x="129469" y="233613"/>
                  </a:lnTo>
                  <a:lnTo>
                    <a:pt x="127584" y="231941"/>
                  </a:lnTo>
                  <a:lnTo>
                    <a:pt x="125534" y="230827"/>
                  </a:lnTo>
                  <a:lnTo>
                    <a:pt x="121139" y="229589"/>
                  </a:lnTo>
                  <a:lnTo>
                    <a:pt x="116540" y="229038"/>
                  </a:lnTo>
                  <a:lnTo>
                    <a:pt x="114202" y="228891"/>
                  </a:lnTo>
                  <a:lnTo>
                    <a:pt x="111850" y="228000"/>
                  </a:lnTo>
                  <a:lnTo>
                    <a:pt x="107120" y="224892"/>
                  </a:lnTo>
                  <a:lnTo>
                    <a:pt x="102372" y="220866"/>
                  </a:lnTo>
                  <a:lnTo>
                    <a:pt x="99995" y="218680"/>
                  </a:lnTo>
                  <a:lnTo>
                    <a:pt x="98410" y="216431"/>
                  </a:lnTo>
                  <a:lnTo>
                    <a:pt x="95385" y="209470"/>
                  </a:lnTo>
                  <a:lnTo>
                    <a:pt x="91865" y="204751"/>
                  </a:lnTo>
                  <a:lnTo>
                    <a:pt x="89815" y="203175"/>
                  </a:lnTo>
                  <a:lnTo>
                    <a:pt x="87654" y="202125"/>
                  </a:lnTo>
                  <a:lnTo>
                    <a:pt x="85420" y="201424"/>
                  </a:lnTo>
                  <a:lnTo>
                    <a:pt x="83931" y="200163"/>
                  </a:lnTo>
                  <a:lnTo>
                    <a:pt x="82938" y="198529"/>
                  </a:lnTo>
                  <a:lnTo>
                    <a:pt x="81835" y="194596"/>
                  </a:lnTo>
                  <a:lnTo>
                    <a:pt x="81214" y="187920"/>
                  </a:lnTo>
                  <a:lnTo>
                    <a:pt x="81030" y="180915"/>
                  </a:lnTo>
                  <a:lnTo>
                    <a:pt x="80952" y="154485"/>
                  </a:lnTo>
                  <a:lnTo>
                    <a:pt x="81746" y="152202"/>
                  </a:lnTo>
                  <a:lnTo>
                    <a:pt x="85862" y="145196"/>
                  </a:lnTo>
                  <a:lnTo>
                    <a:pt x="88228" y="138093"/>
                  </a:lnTo>
                  <a:lnTo>
                    <a:pt x="91594" y="133340"/>
                  </a:lnTo>
                  <a:lnTo>
                    <a:pt x="101540" y="123818"/>
                  </a:lnTo>
                  <a:lnTo>
                    <a:pt x="135875" y="92071"/>
                  </a:lnTo>
                  <a:lnTo>
                    <a:pt x="148524" y="79636"/>
                  </a:lnTo>
                  <a:lnTo>
                    <a:pt x="156956" y="70552"/>
                  </a:lnTo>
                  <a:lnTo>
                    <a:pt x="170490" y="54063"/>
                  </a:lnTo>
                  <a:lnTo>
                    <a:pt x="170806" y="51917"/>
                  </a:lnTo>
                  <a:lnTo>
                    <a:pt x="170224" y="49691"/>
                  </a:lnTo>
                  <a:lnTo>
                    <a:pt x="169041" y="47414"/>
                  </a:lnTo>
                  <a:lnTo>
                    <a:pt x="167728" y="42768"/>
                  </a:lnTo>
                  <a:lnTo>
                    <a:pt x="167378" y="40417"/>
                  </a:lnTo>
                  <a:lnTo>
                    <a:pt x="166350" y="38850"/>
                  </a:lnTo>
                  <a:lnTo>
                    <a:pt x="164872" y="37806"/>
                  </a:lnTo>
                  <a:lnTo>
                    <a:pt x="160588" y="36130"/>
                  </a:lnTo>
                  <a:lnTo>
                    <a:pt x="160236" y="35198"/>
                  </a:lnTo>
                  <a:lnTo>
                    <a:pt x="159846" y="32047"/>
                  </a:lnTo>
                  <a:lnTo>
                    <a:pt x="158948" y="30888"/>
                  </a:lnTo>
                  <a:lnTo>
                    <a:pt x="157555" y="30117"/>
                  </a:lnTo>
                  <a:lnTo>
                    <a:pt x="152390" y="2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3" name="SMARTInkAnnotation391"/>
            <p:cNvSpPr/>
            <p:nvPr/>
          </p:nvSpPr>
          <p:spPr>
            <a:xfrm>
              <a:off x="1428750" y="4579143"/>
              <a:ext cx="64294" cy="221458"/>
            </a:xfrm>
            <a:custGeom>
              <a:avLst/>
              <a:gdLst/>
              <a:ahLst/>
              <a:cxnLst/>
              <a:rect l="0" t="0" r="0" b="0"/>
              <a:pathLst>
                <a:path w="64294" h="221458">
                  <a:moveTo>
                    <a:pt x="0" y="0"/>
                  </a:moveTo>
                  <a:lnTo>
                    <a:pt x="11377" y="37924"/>
                  </a:lnTo>
                  <a:lnTo>
                    <a:pt x="14728" y="50683"/>
                  </a:lnTo>
                  <a:lnTo>
                    <a:pt x="16962" y="60776"/>
                  </a:lnTo>
                  <a:lnTo>
                    <a:pt x="18452" y="69093"/>
                  </a:lnTo>
                  <a:lnTo>
                    <a:pt x="20238" y="76224"/>
                  </a:lnTo>
                  <a:lnTo>
                    <a:pt x="22224" y="82567"/>
                  </a:lnTo>
                  <a:lnTo>
                    <a:pt x="24340" y="88382"/>
                  </a:lnTo>
                  <a:lnTo>
                    <a:pt x="26546" y="93846"/>
                  </a:lnTo>
                  <a:lnTo>
                    <a:pt x="28809" y="99077"/>
                  </a:lnTo>
                  <a:lnTo>
                    <a:pt x="31112" y="104151"/>
                  </a:lnTo>
                  <a:lnTo>
                    <a:pt x="32648" y="109122"/>
                  </a:lnTo>
                  <a:lnTo>
                    <a:pt x="33671" y="114023"/>
                  </a:lnTo>
                  <a:lnTo>
                    <a:pt x="34354" y="118878"/>
                  </a:lnTo>
                  <a:lnTo>
                    <a:pt x="34809" y="123702"/>
                  </a:lnTo>
                  <a:lnTo>
                    <a:pt x="35112" y="128506"/>
                  </a:lnTo>
                  <a:lnTo>
                    <a:pt x="35449" y="137282"/>
                  </a:lnTo>
                  <a:lnTo>
                    <a:pt x="35598" y="143829"/>
                  </a:lnTo>
                  <a:lnTo>
                    <a:pt x="36432" y="147480"/>
                  </a:lnTo>
                  <a:lnTo>
                    <a:pt x="37782" y="151501"/>
                  </a:lnTo>
                  <a:lnTo>
                    <a:pt x="39475" y="155769"/>
                  </a:lnTo>
                  <a:lnTo>
                    <a:pt x="41398" y="160203"/>
                  </a:lnTo>
                  <a:lnTo>
                    <a:pt x="45651" y="169361"/>
                  </a:lnTo>
                  <a:lnTo>
                    <a:pt x="47103" y="173233"/>
                  </a:lnTo>
                  <a:lnTo>
                    <a:pt x="48715" y="179651"/>
                  </a:lnTo>
                  <a:lnTo>
                    <a:pt x="49939" y="182474"/>
                  </a:lnTo>
                  <a:lnTo>
                    <a:pt x="51549" y="185149"/>
                  </a:lnTo>
                  <a:lnTo>
                    <a:pt x="53416" y="187726"/>
                  </a:lnTo>
                  <a:lnTo>
                    <a:pt x="54660" y="190238"/>
                  </a:lnTo>
                  <a:lnTo>
                    <a:pt x="56043" y="195146"/>
                  </a:lnTo>
                  <a:lnTo>
                    <a:pt x="56658" y="199974"/>
                  </a:lnTo>
                  <a:lnTo>
                    <a:pt x="56822" y="202372"/>
                  </a:lnTo>
                  <a:lnTo>
                    <a:pt x="57725" y="204764"/>
                  </a:lnTo>
                  <a:lnTo>
                    <a:pt x="59121" y="207154"/>
                  </a:lnTo>
                  <a:lnTo>
                    <a:pt x="63272" y="212898"/>
                  </a:lnTo>
                  <a:lnTo>
                    <a:pt x="63839" y="215801"/>
                  </a:lnTo>
                  <a:lnTo>
                    <a:pt x="64293" y="22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4" name="SMARTInkAnnotation392"/>
            <p:cNvSpPr/>
            <p:nvPr/>
          </p:nvSpPr>
          <p:spPr>
            <a:xfrm>
              <a:off x="1571625" y="4586383"/>
              <a:ext cx="175026" cy="171355"/>
            </a:xfrm>
            <a:custGeom>
              <a:avLst/>
              <a:gdLst/>
              <a:ahLst/>
              <a:cxnLst/>
              <a:rect l="0" t="0" r="0" b="0"/>
              <a:pathLst>
                <a:path w="175026" h="171355">
                  <a:moveTo>
                    <a:pt x="0" y="42767"/>
                  </a:moveTo>
                  <a:lnTo>
                    <a:pt x="3792" y="35182"/>
                  </a:lnTo>
                  <a:lnTo>
                    <a:pt x="5703" y="32154"/>
                  </a:lnTo>
                  <a:lnTo>
                    <a:pt x="7771" y="29342"/>
                  </a:lnTo>
                  <a:lnTo>
                    <a:pt x="9943" y="26673"/>
                  </a:lnTo>
                  <a:lnTo>
                    <a:pt x="12978" y="24100"/>
                  </a:lnTo>
                  <a:lnTo>
                    <a:pt x="16589" y="21591"/>
                  </a:lnTo>
                  <a:lnTo>
                    <a:pt x="20585" y="19125"/>
                  </a:lnTo>
                  <a:lnTo>
                    <a:pt x="24835" y="17480"/>
                  </a:lnTo>
                  <a:lnTo>
                    <a:pt x="29257" y="16384"/>
                  </a:lnTo>
                  <a:lnTo>
                    <a:pt x="33792" y="15653"/>
                  </a:lnTo>
                  <a:lnTo>
                    <a:pt x="38403" y="14372"/>
                  </a:lnTo>
                  <a:lnTo>
                    <a:pt x="43064" y="12725"/>
                  </a:lnTo>
                  <a:lnTo>
                    <a:pt x="47759" y="10833"/>
                  </a:lnTo>
                  <a:lnTo>
                    <a:pt x="52477" y="9571"/>
                  </a:lnTo>
                  <a:lnTo>
                    <a:pt x="57209" y="8731"/>
                  </a:lnTo>
                  <a:lnTo>
                    <a:pt x="61952" y="8169"/>
                  </a:lnTo>
                  <a:lnTo>
                    <a:pt x="65907" y="7002"/>
                  </a:lnTo>
                  <a:lnTo>
                    <a:pt x="69338" y="5430"/>
                  </a:lnTo>
                  <a:lnTo>
                    <a:pt x="72419" y="3588"/>
                  </a:lnTo>
                  <a:lnTo>
                    <a:pt x="76854" y="2360"/>
                  </a:lnTo>
                  <a:lnTo>
                    <a:pt x="82192" y="1541"/>
                  </a:lnTo>
                  <a:lnTo>
                    <a:pt x="88132" y="996"/>
                  </a:lnTo>
                  <a:lnTo>
                    <a:pt x="92886" y="632"/>
                  </a:lnTo>
                  <a:lnTo>
                    <a:pt x="100284" y="228"/>
                  </a:lnTo>
                  <a:lnTo>
                    <a:pt x="108335" y="48"/>
                  </a:lnTo>
                  <a:lnTo>
                    <a:pt x="112705" y="0"/>
                  </a:lnTo>
                  <a:lnTo>
                    <a:pt x="117205" y="762"/>
                  </a:lnTo>
                  <a:lnTo>
                    <a:pt x="121793" y="2064"/>
                  </a:lnTo>
                  <a:lnTo>
                    <a:pt x="126439" y="3725"/>
                  </a:lnTo>
                  <a:lnTo>
                    <a:pt x="130330" y="4833"/>
                  </a:lnTo>
                  <a:lnTo>
                    <a:pt x="133718" y="5571"/>
                  </a:lnTo>
                  <a:lnTo>
                    <a:pt x="136770" y="6063"/>
                  </a:lnTo>
                  <a:lnTo>
                    <a:pt x="140392" y="7185"/>
                  </a:lnTo>
                  <a:lnTo>
                    <a:pt x="144395" y="8727"/>
                  </a:lnTo>
                  <a:lnTo>
                    <a:pt x="148651" y="10549"/>
                  </a:lnTo>
                  <a:lnTo>
                    <a:pt x="153075" y="13351"/>
                  </a:lnTo>
                  <a:lnTo>
                    <a:pt x="157612" y="16806"/>
                  </a:lnTo>
                  <a:lnTo>
                    <a:pt x="162225" y="20697"/>
                  </a:lnTo>
                  <a:lnTo>
                    <a:pt x="165300" y="24879"/>
                  </a:lnTo>
                  <a:lnTo>
                    <a:pt x="167350" y="29254"/>
                  </a:lnTo>
                  <a:lnTo>
                    <a:pt x="168716" y="33758"/>
                  </a:lnTo>
                  <a:lnTo>
                    <a:pt x="170421" y="37555"/>
                  </a:lnTo>
                  <a:lnTo>
                    <a:pt x="172351" y="40879"/>
                  </a:lnTo>
                  <a:lnTo>
                    <a:pt x="174432" y="43890"/>
                  </a:lnTo>
                  <a:lnTo>
                    <a:pt x="175025" y="47484"/>
                  </a:lnTo>
                  <a:lnTo>
                    <a:pt x="174627" y="51468"/>
                  </a:lnTo>
                  <a:lnTo>
                    <a:pt x="173568" y="55711"/>
                  </a:lnTo>
                  <a:lnTo>
                    <a:pt x="172862" y="60128"/>
                  </a:lnTo>
                  <a:lnTo>
                    <a:pt x="172391" y="64660"/>
                  </a:lnTo>
                  <a:lnTo>
                    <a:pt x="172077" y="69269"/>
                  </a:lnTo>
                  <a:lnTo>
                    <a:pt x="171074" y="73929"/>
                  </a:lnTo>
                  <a:lnTo>
                    <a:pt x="169612" y="78622"/>
                  </a:lnTo>
                  <a:lnTo>
                    <a:pt x="167843" y="83339"/>
                  </a:lnTo>
                  <a:lnTo>
                    <a:pt x="165870" y="88071"/>
                  </a:lnTo>
                  <a:lnTo>
                    <a:pt x="163761" y="92814"/>
                  </a:lnTo>
                  <a:lnTo>
                    <a:pt x="161562" y="97563"/>
                  </a:lnTo>
                  <a:lnTo>
                    <a:pt x="160095" y="102316"/>
                  </a:lnTo>
                  <a:lnTo>
                    <a:pt x="159117" y="107072"/>
                  </a:lnTo>
                  <a:lnTo>
                    <a:pt x="158466" y="111831"/>
                  </a:lnTo>
                  <a:lnTo>
                    <a:pt x="156444" y="116591"/>
                  </a:lnTo>
                  <a:lnTo>
                    <a:pt x="153508" y="121352"/>
                  </a:lnTo>
                  <a:lnTo>
                    <a:pt x="149964" y="126113"/>
                  </a:lnTo>
                  <a:lnTo>
                    <a:pt x="146013" y="130081"/>
                  </a:lnTo>
                  <a:lnTo>
                    <a:pt x="141792" y="133519"/>
                  </a:lnTo>
                  <a:lnTo>
                    <a:pt x="137390" y="136606"/>
                  </a:lnTo>
                  <a:lnTo>
                    <a:pt x="132868" y="140252"/>
                  </a:lnTo>
                  <a:lnTo>
                    <a:pt x="128266" y="144269"/>
                  </a:lnTo>
                  <a:lnTo>
                    <a:pt x="123611" y="148535"/>
                  </a:lnTo>
                  <a:lnTo>
                    <a:pt x="118920" y="152173"/>
                  </a:lnTo>
                  <a:lnTo>
                    <a:pt x="114204" y="155392"/>
                  </a:lnTo>
                  <a:lnTo>
                    <a:pt x="109474" y="158331"/>
                  </a:lnTo>
                  <a:lnTo>
                    <a:pt x="104732" y="160291"/>
                  </a:lnTo>
                  <a:lnTo>
                    <a:pt x="99984" y="161597"/>
                  </a:lnTo>
                  <a:lnTo>
                    <a:pt x="95231" y="162468"/>
                  </a:lnTo>
                  <a:lnTo>
                    <a:pt x="90474" y="163842"/>
                  </a:lnTo>
                  <a:lnTo>
                    <a:pt x="85716" y="165553"/>
                  </a:lnTo>
                  <a:lnTo>
                    <a:pt x="80956" y="167486"/>
                  </a:lnTo>
                  <a:lnTo>
                    <a:pt x="76990" y="168776"/>
                  </a:lnTo>
                  <a:lnTo>
                    <a:pt x="73551" y="169635"/>
                  </a:lnTo>
                  <a:lnTo>
                    <a:pt x="70465" y="170208"/>
                  </a:lnTo>
                  <a:lnTo>
                    <a:pt x="66820" y="170590"/>
                  </a:lnTo>
                  <a:lnTo>
                    <a:pt x="62803" y="170845"/>
                  </a:lnTo>
                  <a:lnTo>
                    <a:pt x="54900" y="171128"/>
                  </a:lnTo>
                  <a:lnTo>
                    <a:pt x="44604" y="171325"/>
                  </a:lnTo>
                  <a:lnTo>
                    <a:pt x="39586" y="171345"/>
                  </a:lnTo>
                  <a:lnTo>
                    <a:pt x="38297" y="170554"/>
                  </a:lnTo>
                  <a:lnTo>
                    <a:pt x="37437" y="169234"/>
                  </a:lnTo>
                  <a:lnTo>
                    <a:pt x="36864" y="167559"/>
                  </a:lnTo>
                  <a:lnTo>
                    <a:pt x="34111" y="163582"/>
                  </a:lnTo>
                  <a:lnTo>
                    <a:pt x="32265" y="161410"/>
                  </a:lnTo>
                  <a:lnTo>
                    <a:pt x="31035" y="159168"/>
                  </a:lnTo>
                  <a:lnTo>
                    <a:pt x="29668" y="154561"/>
                  </a:lnTo>
                  <a:lnTo>
                    <a:pt x="38829" y="148253"/>
                  </a:lnTo>
                  <a:lnTo>
                    <a:pt x="54461" y="139284"/>
                  </a:lnTo>
                  <a:lnTo>
                    <a:pt x="74407" y="128543"/>
                  </a:lnTo>
                  <a:lnTo>
                    <a:pt x="88498" y="122176"/>
                  </a:lnTo>
                  <a:lnTo>
                    <a:pt x="98686" y="118725"/>
                  </a:lnTo>
                  <a:lnTo>
                    <a:pt x="106272" y="117218"/>
                  </a:lnTo>
                  <a:lnTo>
                    <a:pt x="112123" y="117007"/>
                  </a:lnTo>
                  <a:lnTo>
                    <a:pt x="116817" y="117660"/>
                  </a:lnTo>
                  <a:lnTo>
                    <a:pt x="120740" y="118889"/>
                  </a:lnTo>
                  <a:lnTo>
                    <a:pt x="124943" y="120503"/>
                  </a:lnTo>
                  <a:lnTo>
                    <a:pt x="129333" y="122372"/>
                  </a:lnTo>
                  <a:lnTo>
                    <a:pt x="133847" y="124412"/>
                  </a:lnTo>
                  <a:lnTo>
                    <a:pt x="136856" y="127359"/>
                  </a:lnTo>
                  <a:lnTo>
                    <a:pt x="138862" y="130912"/>
                  </a:lnTo>
                  <a:lnTo>
                    <a:pt x="140199" y="134867"/>
                  </a:lnTo>
                  <a:lnTo>
                    <a:pt x="142679" y="138299"/>
                  </a:lnTo>
                  <a:lnTo>
                    <a:pt x="145919" y="141379"/>
                  </a:lnTo>
                  <a:lnTo>
                    <a:pt x="149667" y="144227"/>
                  </a:lnTo>
                  <a:lnTo>
                    <a:pt x="152165" y="146919"/>
                  </a:lnTo>
                  <a:lnTo>
                    <a:pt x="153831" y="149508"/>
                  </a:lnTo>
                  <a:lnTo>
                    <a:pt x="154941" y="152028"/>
                  </a:lnTo>
                  <a:lnTo>
                    <a:pt x="156475" y="153708"/>
                  </a:lnTo>
                  <a:lnTo>
                    <a:pt x="158292" y="154827"/>
                  </a:lnTo>
                  <a:lnTo>
                    <a:pt x="160296" y="155574"/>
                  </a:lnTo>
                  <a:lnTo>
                    <a:pt x="161633" y="156865"/>
                  </a:lnTo>
                  <a:lnTo>
                    <a:pt x="162524" y="158520"/>
                  </a:lnTo>
                  <a:lnTo>
                    <a:pt x="163118" y="160417"/>
                  </a:lnTo>
                  <a:lnTo>
                    <a:pt x="165894" y="164641"/>
                  </a:lnTo>
                  <a:lnTo>
                    <a:pt x="171450" y="1713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5" name="SMARTInkAnnotation393"/>
            <p:cNvSpPr/>
            <p:nvPr/>
          </p:nvSpPr>
          <p:spPr>
            <a:xfrm>
              <a:off x="1814512" y="4751586"/>
              <a:ext cx="35427" cy="6152"/>
            </a:xfrm>
            <a:custGeom>
              <a:avLst/>
              <a:gdLst/>
              <a:ahLst/>
              <a:cxnLst/>
              <a:rect l="0" t="0" r="0" b="0"/>
              <a:pathLst>
                <a:path w="35427" h="6152">
                  <a:moveTo>
                    <a:pt x="0" y="6151"/>
                  </a:moveTo>
                  <a:lnTo>
                    <a:pt x="6151" y="0"/>
                  </a:lnTo>
                  <a:lnTo>
                    <a:pt x="6482" y="463"/>
                  </a:lnTo>
                  <a:lnTo>
                    <a:pt x="6702" y="1566"/>
                  </a:lnTo>
                  <a:lnTo>
                    <a:pt x="6850" y="3094"/>
                  </a:lnTo>
                  <a:lnTo>
                    <a:pt x="7742" y="4114"/>
                  </a:lnTo>
                  <a:lnTo>
                    <a:pt x="9130" y="4793"/>
                  </a:lnTo>
                  <a:lnTo>
                    <a:pt x="10849" y="5245"/>
                  </a:lnTo>
                  <a:lnTo>
                    <a:pt x="12789" y="5548"/>
                  </a:lnTo>
                  <a:lnTo>
                    <a:pt x="14876" y="5749"/>
                  </a:lnTo>
                  <a:lnTo>
                    <a:pt x="17061" y="5883"/>
                  </a:lnTo>
                  <a:lnTo>
                    <a:pt x="21606" y="6032"/>
                  </a:lnTo>
                  <a:lnTo>
                    <a:pt x="30080" y="6141"/>
                  </a:lnTo>
                  <a:lnTo>
                    <a:pt x="32419" y="6146"/>
                  </a:lnTo>
                  <a:lnTo>
                    <a:pt x="28633" y="6151"/>
                  </a:lnTo>
                  <a:lnTo>
                    <a:pt x="35426" y="6151"/>
                  </a:lnTo>
                  <a:lnTo>
                    <a:pt x="14288" y="61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6" name="SMARTInkAnnotation394"/>
            <p:cNvSpPr/>
            <p:nvPr/>
          </p:nvSpPr>
          <p:spPr>
            <a:xfrm>
              <a:off x="1957387" y="4573034"/>
              <a:ext cx="170822" cy="184667"/>
            </a:xfrm>
            <a:custGeom>
              <a:avLst/>
              <a:gdLst/>
              <a:ahLst/>
              <a:cxnLst/>
              <a:rect l="0" t="0" r="0" b="0"/>
              <a:pathLst>
                <a:path w="170822" h="184667">
                  <a:moveTo>
                    <a:pt x="0" y="27540"/>
                  </a:moveTo>
                  <a:lnTo>
                    <a:pt x="3792" y="19956"/>
                  </a:lnTo>
                  <a:lnTo>
                    <a:pt x="5703" y="16928"/>
                  </a:lnTo>
                  <a:lnTo>
                    <a:pt x="9943" y="11447"/>
                  </a:lnTo>
                  <a:lnTo>
                    <a:pt x="12185" y="9668"/>
                  </a:lnTo>
                  <a:lnTo>
                    <a:pt x="14474" y="8482"/>
                  </a:lnTo>
                  <a:lnTo>
                    <a:pt x="19133" y="7163"/>
                  </a:lnTo>
                  <a:lnTo>
                    <a:pt x="23849" y="6578"/>
                  </a:lnTo>
                  <a:lnTo>
                    <a:pt x="27012" y="5627"/>
                  </a:lnTo>
                  <a:lnTo>
                    <a:pt x="30708" y="4201"/>
                  </a:lnTo>
                  <a:lnTo>
                    <a:pt x="34760" y="2456"/>
                  </a:lnTo>
                  <a:lnTo>
                    <a:pt x="38254" y="1292"/>
                  </a:lnTo>
                  <a:lnTo>
                    <a:pt x="41378" y="517"/>
                  </a:lnTo>
                  <a:lnTo>
                    <a:pt x="44254" y="0"/>
                  </a:lnTo>
                  <a:lnTo>
                    <a:pt x="46965" y="448"/>
                  </a:lnTo>
                  <a:lnTo>
                    <a:pt x="52094" y="3064"/>
                  </a:lnTo>
                  <a:lnTo>
                    <a:pt x="55367" y="4079"/>
                  </a:lnTo>
                  <a:lnTo>
                    <a:pt x="59136" y="4755"/>
                  </a:lnTo>
                  <a:lnTo>
                    <a:pt x="63237" y="5207"/>
                  </a:lnTo>
                  <a:lnTo>
                    <a:pt x="67558" y="6301"/>
                  </a:lnTo>
                  <a:lnTo>
                    <a:pt x="72026" y="7825"/>
                  </a:lnTo>
                  <a:lnTo>
                    <a:pt x="76592" y="9634"/>
                  </a:lnTo>
                  <a:lnTo>
                    <a:pt x="80430" y="10840"/>
                  </a:lnTo>
                  <a:lnTo>
                    <a:pt x="83783" y="11645"/>
                  </a:lnTo>
                  <a:lnTo>
                    <a:pt x="86811" y="12181"/>
                  </a:lnTo>
                  <a:lnTo>
                    <a:pt x="90418" y="13332"/>
                  </a:lnTo>
                  <a:lnTo>
                    <a:pt x="94410" y="14893"/>
                  </a:lnTo>
                  <a:lnTo>
                    <a:pt x="98659" y="16728"/>
                  </a:lnTo>
                  <a:lnTo>
                    <a:pt x="102285" y="18745"/>
                  </a:lnTo>
                  <a:lnTo>
                    <a:pt x="105496" y="20883"/>
                  </a:lnTo>
                  <a:lnTo>
                    <a:pt x="112561" y="26225"/>
                  </a:lnTo>
                  <a:lnTo>
                    <a:pt x="113141" y="27458"/>
                  </a:lnTo>
                  <a:lnTo>
                    <a:pt x="113785" y="30943"/>
                  </a:lnTo>
                  <a:lnTo>
                    <a:pt x="114071" y="35138"/>
                  </a:lnTo>
                  <a:lnTo>
                    <a:pt x="114198" y="39648"/>
                  </a:lnTo>
                  <a:lnTo>
                    <a:pt x="114255" y="44299"/>
                  </a:lnTo>
                  <a:lnTo>
                    <a:pt x="113476" y="45856"/>
                  </a:lnTo>
                  <a:lnTo>
                    <a:pt x="112163" y="46895"/>
                  </a:lnTo>
                  <a:lnTo>
                    <a:pt x="107794" y="48843"/>
                  </a:lnTo>
                  <a:lnTo>
                    <a:pt x="100561" y="52354"/>
                  </a:lnTo>
                  <a:lnTo>
                    <a:pt x="97203" y="54401"/>
                  </a:lnTo>
                  <a:lnTo>
                    <a:pt x="94171" y="56560"/>
                  </a:lnTo>
                  <a:lnTo>
                    <a:pt x="91355" y="58794"/>
                  </a:lnTo>
                  <a:lnTo>
                    <a:pt x="86111" y="61274"/>
                  </a:lnTo>
                  <a:lnTo>
                    <a:pt x="83601" y="61936"/>
                  </a:lnTo>
                  <a:lnTo>
                    <a:pt x="80340" y="63171"/>
                  </a:lnTo>
                  <a:lnTo>
                    <a:pt x="76579" y="64788"/>
                  </a:lnTo>
                  <a:lnTo>
                    <a:pt x="72484" y="66659"/>
                  </a:lnTo>
                  <a:lnTo>
                    <a:pt x="68166" y="67907"/>
                  </a:lnTo>
                  <a:lnTo>
                    <a:pt x="63701" y="68739"/>
                  </a:lnTo>
                  <a:lnTo>
                    <a:pt x="59136" y="69294"/>
                  </a:lnTo>
                  <a:lnTo>
                    <a:pt x="54505" y="69663"/>
                  </a:lnTo>
                  <a:lnTo>
                    <a:pt x="49831" y="69910"/>
                  </a:lnTo>
                  <a:lnTo>
                    <a:pt x="37783" y="70257"/>
                  </a:lnTo>
                  <a:lnTo>
                    <a:pt x="34714" y="70306"/>
                  </a:lnTo>
                  <a:lnTo>
                    <a:pt x="31874" y="71132"/>
                  </a:lnTo>
                  <a:lnTo>
                    <a:pt x="26602" y="74167"/>
                  </a:lnTo>
                  <a:lnTo>
                    <a:pt x="21613" y="76045"/>
                  </a:lnTo>
                  <a:lnTo>
                    <a:pt x="14415" y="77520"/>
                  </a:lnTo>
                  <a:lnTo>
                    <a:pt x="14325" y="73747"/>
                  </a:lnTo>
                  <a:lnTo>
                    <a:pt x="30981" y="79776"/>
                  </a:lnTo>
                  <a:lnTo>
                    <a:pt x="93938" y="105524"/>
                  </a:lnTo>
                  <a:lnTo>
                    <a:pt x="118188" y="116043"/>
                  </a:lnTo>
                  <a:lnTo>
                    <a:pt x="135148" y="123848"/>
                  </a:lnTo>
                  <a:lnTo>
                    <a:pt x="147249" y="129845"/>
                  </a:lnTo>
                  <a:lnTo>
                    <a:pt x="155316" y="135432"/>
                  </a:lnTo>
                  <a:lnTo>
                    <a:pt x="160694" y="140743"/>
                  </a:lnTo>
                  <a:lnTo>
                    <a:pt x="164280" y="145871"/>
                  </a:lnTo>
                  <a:lnTo>
                    <a:pt x="166669" y="150084"/>
                  </a:lnTo>
                  <a:lnTo>
                    <a:pt x="168263" y="153686"/>
                  </a:lnTo>
                  <a:lnTo>
                    <a:pt x="169326" y="156881"/>
                  </a:lnTo>
                  <a:lnTo>
                    <a:pt x="170506" y="162549"/>
                  </a:lnTo>
                  <a:lnTo>
                    <a:pt x="170821" y="165170"/>
                  </a:lnTo>
                  <a:lnTo>
                    <a:pt x="170237" y="167713"/>
                  </a:lnTo>
                  <a:lnTo>
                    <a:pt x="167471" y="172654"/>
                  </a:lnTo>
                  <a:lnTo>
                    <a:pt x="163596" y="177496"/>
                  </a:lnTo>
                  <a:lnTo>
                    <a:pt x="161452" y="179898"/>
                  </a:lnTo>
                  <a:lnTo>
                    <a:pt x="158435" y="181500"/>
                  </a:lnTo>
                  <a:lnTo>
                    <a:pt x="154836" y="182567"/>
                  </a:lnTo>
                  <a:lnTo>
                    <a:pt x="150849" y="183279"/>
                  </a:lnTo>
                  <a:lnTo>
                    <a:pt x="146603" y="183754"/>
                  </a:lnTo>
                  <a:lnTo>
                    <a:pt x="142186" y="184070"/>
                  </a:lnTo>
                  <a:lnTo>
                    <a:pt x="137653" y="184281"/>
                  </a:lnTo>
                  <a:lnTo>
                    <a:pt x="128383" y="184515"/>
                  </a:lnTo>
                  <a:lnTo>
                    <a:pt x="105705" y="184666"/>
                  </a:lnTo>
                  <a:lnTo>
                    <a:pt x="99838" y="183884"/>
                  </a:lnTo>
                  <a:lnTo>
                    <a:pt x="94340" y="182570"/>
                  </a:lnTo>
                  <a:lnTo>
                    <a:pt x="70317" y="174756"/>
                  </a:lnTo>
                  <a:lnTo>
                    <a:pt x="64341" y="173310"/>
                  </a:lnTo>
                  <a:lnTo>
                    <a:pt x="58769" y="172345"/>
                  </a:lnTo>
                  <a:lnTo>
                    <a:pt x="53467" y="171702"/>
                  </a:lnTo>
                  <a:lnTo>
                    <a:pt x="49138" y="170479"/>
                  </a:lnTo>
                  <a:lnTo>
                    <a:pt x="45459" y="168871"/>
                  </a:lnTo>
                  <a:lnTo>
                    <a:pt x="42212" y="167004"/>
                  </a:lnTo>
                  <a:lnTo>
                    <a:pt x="34371" y="162814"/>
                  </a:lnTo>
                  <a:lnTo>
                    <a:pt x="16403" y="153656"/>
                  </a:lnTo>
                  <a:lnTo>
                    <a:pt x="12523" y="152099"/>
                  </a:lnTo>
                  <a:lnTo>
                    <a:pt x="9142" y="151060"/>
                  </a:lnTo>
                  <a:lnTo>
                    <a:pt x="32" y="148992"/>
                  </a:lnTo>
                  <a:lnTo>
                    <a:pt x="4" y="148985"/>
                  </a:lnTo>
                  <a:lnTo>
                    <a:pt x="3" y="148985"/>
                  </a:lnTo>
                  <a:lnTo>
                    <a:pt x="0" y="1489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7" name="SMARTInkAnnotation395"/>
            <p:cNvSpPr/>
            <p:nvPr/>
          </p:nvSpPr>
          <p:spPr>
            <a:xfrm>
              <a:off x="5993696" y="4008670"/>
              <a:ext cx="35246" cy="41837"/>
            </a:xfrm>
            <a:custGeom>
              <a:avLst/>
              <a:gdLst/>
              <a:ahLst/>
              <a:cxnLst/>
              <a:rect l="0" t="0" r="0" b="0"/>
              <a:pathLst>
                <a:path w="35246" h="41837">
                  <a:moveTo>
                    <a:pt x="14197" y="27548"/>
                  </a:moveTo>
                  <a:lnTo>
                    <a:pt x="14197" y="33699"/>
                  </a:lnTo>
                  <a:lnTo>
                    <a:pt x="15785" y="32443"/>
                  </a:lnTo>
                  <a:lnTo>
                    <a:pt x="18431" y="30017"/>
                  </a:lnTo>
                  <a:lnTo>
                    <a:pt x="21783" y="26813"/>
                  </a:lnTo>
                  <a:lnTo>
                    <a:pt x="24017" y="25470"/>
                  </a:lnTo>
                  <a:lnTo>
                    <a:pt x="25506" y="25369"/>
                  </a:lnTo>
                  <a:lnTo>
                    <a:pt x="27897" y="27118"/>
                  </a:lnTo>
                  <a:lnTo>
                    <a:pt x="28093" y="28055"/>
                  </a:lnTo>
                  <a:lnTo>
                    <a:pt x="28224" y="29474"/>
                  </a:lnTo>
                  <a:lnTo>
                    <a:pt x="28310" y="31213"/>
                  </a:lnTo>
                  <a:lnTo>
                    <a:pt x="27575" y="32373"/>
                  </a:lnTo>
                  <a:lnTo>
                    <a:pt x="26291" y="33146"/>
                  </a:lnTo>
                  <a:lnTo>
                    <a:pt x="24641" y="33661"/>
                  </a:lnTo>
                  <a:lnTo>
                    <a:pt x="23541" y="34799"/>
                  </a:lnTo>
                  <a:lnTo>
                    <a:pt x="22808" y="36350"/>
                  </a:lnTo>
                  <a:lnTo>
                    <a:pt x="21631" y="40752"/>
                  </a:lnTo>
                  <a:lnTo>
                    <a:pt x="20741" y="41114"/>
                  </a:lnTo>
                  <a:lnTo>
                    <a:pt x="19353" y="41354"/>
                  </a:lnTo>
                  <a:lnTo>
                    <a:pt x="15216" y="41740"/>
                  </a:lnTo>
                  <a:lnTo>
                    <a:pt x="14083" y="41773"/>
                  </a:lnTo>
                  <a:lnTo>
                    <a:pt x="10707" y="41807"/>
                  </a:lnTo>
                  <a:lnTo>
                    <a:pt x="9489" y="41023"/>
                  </a:lnTo>
                  <a:lnTo>
                    <a:pt x="8678" y="39707"/>
                  </a:lnTo>
                  <a:lnTo>
                    <a:pt x="7374" y="35683"/>
                  </a:lnTo>
                  <a:lnTo>
                    <a:pt x="6474" y="35352"/>
                  </a:lnTo>
                  <a:lnTo>
                    <a:pt x="5080" y="35132"/>
                  </a:lnTo>
                  <a:lnTo>
                    <a:pt x="3356" y="34985"/>
                  </a:lnTo>
                  <a:lnTo>
                    <a:pt x="2207" y="34094"/>
                  </a:lnTo>
                  <a:lnTo>
                    <a:pt x="1441" y="32706"/>
                  </a:lnTo>
                  <a:lnTo>
                    <a:pt x="931" y="30986"/>
                  </a:lnTo>
                  <a:lnTo>
                    <a:pt x="591" y="29047"/>
                  </a:lnTo>
                  <a:lnTo>
                    <a:pt x="364" y="26960"/>
                  </a:lnTo>
                  <a:lnTo>
                    <a:pt x="0" y="21699"/>
                  </a:lnTo>
                  <a:lnTo>
                    <a:pt x="764" y="20474"/>
                  </a:lnTo>
                  <a:lnTo>
                    <a:pt x="2066" y="18864"/>
                  </a:lnTo>
                  <a:lnTo>
                    <a:pt x="3729" y="16996"/>
                  </a:lnTo>
                  <a:lnTo>
                    <a:pt x="4837" y="14957"/>
                  </a:lnTo>
                  <a:lnTo>
                    <a:pt x="5576" y="12804"/>
                  </a:lnTo>
                  <a:lnTo>
                    <a:pt x="6069" y="10575"/>
                  </a:lnTo>
                  <a:lnTo>
                    <a:pt x="7190" y="9089"/>
                  </a:lnTo>
                  <a:lnTo>
                    <a:pt x="8732" y="8098"/>
                  </a:lnTo>
                  <a:lnTo>
                    <a:pt x="13118" y="6508"/>
                  </a:lnTo>
                  <a:lnTo>
                    <a:pt x="14271" y="5584"/>
                  </a:lnTo>
                  <a:lnTo>
                    <a:pt x="15834" y="4174"/>
                  </a:lnTo>
                  <a:lnTo>
                    <a:pt x="20253" y="0"/>
                  </a:lnTo>
                  <a:lnTo>
                    <a:pt x="20616" y="452"/>
                  </a:lnTo>
                  <a:lnTo>
                    <a:pt x="20857" y="1547"/>
                  </a:lnTo>
                  <a:lnTo>
                    <a:pt x="21019" y="3070"/>
                  </a:lnTo>
                  <a:lnTo>
                    <a:pt x="21920" y="4086"/>
                  </a:lnTo>
                  <a:lnTo>
                    <a:pt x="23315" y="4763"/>
                  </a:lnTo>
                  <a:lnTo>
                    <a:pt x="25038" y="5214"/>
                  </a:lnTo>
                  <a:lnTo>
                    <a:pt x="26981" y="5515"/>
                  </a:lnTo>
                  <a:lnTo>
                    <a:pt x="29070" y="5716"/>
                  </a:lnTo>
                  <a:lnTo>
                    <a:pt x="31256" y="5850"/>
                  </a:lnTo>
                  <a:lnTo>
                    <a:pt x="32714" y="6733"/>
                  </a:lnTo>
                  <a:lnTo>
                    <a:pt x="33686" y="8115"/>
                  </a:lnTo>
                  <a:lnTo>
                    <a:pt x="34334" y="9830"/>
                  </a:lnTo>
                  <a:lnTo>
                    <a:pt x="34765" y="11767"/>
                  </a:lnTo>
                  <a:lnTo>
                    <a:pt x="35053" y="13853"/>
                  </a:lnTo>
                  <a:lnTo>
                    <a:pt x="35245" y="16037"/>
                  </a:lnTo>
                  <a:lnTo>
                    <a:pt x="34579" y="18286"/>
                  </a:lnTo>
                  <a:lnTo>
                    <a:pt x="33341" y="20580"/>
                  </a:lnTo>
                  <a:lnTo>
                    <a:pt x="31723" y="22903"/>
                  </a:lnTo>
                  <a:lnTo>
                    <a:pt x="29849" y="25245"/>
                  </a:lnTo>
                  <a:lnTo>
                    <a:pt x="27808" y="27600"/>
                  </a:lnTo>
                  <a:lnTo>
                    <a:pt x="22618" y="33291"/>
                  </a:lnTo>
                  <a:lnTo>
                    <a:pt x="14197" y="418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8" name="SMARTInkAnnotation396"/>
            <p:cNvSpPr/>
            <p:nvPr/>
          </p:nvSpPr>
          <p:spPr>
            <a:xfrm>
              <a:off x="6165058" y="3857843"/>
              <a:ext cx="152371" cy="178348"/>
            </a:xfrm>
            <a:custGeom>
              <a:avLst/>
              <a:gdLst/>
              <a:ahLst/>
              <a:cxnLst/>
              <a:rect l="0" t="0" r="0" b="0"/>
              <a:pathLst>
                <a:path w="152371" h="178348">
                  <a:moveTo>
                    <a:pt x="57148" y="28357"/>
                  </a:moveTo>
                  <a:lnTo>
                    <a:pt x="50997" y="22206"/>
                  </a:lnTo>
                  <a:lnTo>
                    <a:pt x="50666" y="22669"/>
                  </a:lnTo>
                  <a:lnTo>
                    <a:pt x="50091" y="27450"/>
                  </a:lnTo>
                  <a:lnTo>
                    <a:pt x="49269" y="27753"/>
                  </a:lnTo>
                  <a:lnTo>
                    <a:pt x="46238" y="28088"/>
                  </a:lnTo>
                  <a:lnTo>
                    <a:pt x="44319" y="28971"/>
                  </a:lnTo>
                  <a:lnTo>
                    <a:pt x="40069" y="32069"/>
                  </a:lnTo>
                  <a:lnTo>
                    <a:pt x="38618" y="34007"/>
                  </a:lnTo>
                  <a:lnTo>
                    <a:pt x="37651" y="36092"/>
                  </a:lnTo>
                  <a:lnTo>
                    <a:pt x="37006" y="38276"/>
                  </a:lnTo>
                  <a:lnTo>
                    <a:pt x="35782" y="39732"/>
                  </a:lnTo>
                  <a:lnTo>
                    <a:pt x="34173" y="40703"/>
                  </a:lnTo>
                  <a:lnTo>
                    <a:pt x="32307" y="41350"/>
                  </a:lnTo>
                  <a:lnTo>
                    <a:pt x="28115" y="44185"/>
                  </a:lnTo>
                  <a:lnTo>
                    <a:pt x="25887" y="46053"/>
                  </a:lnTo>
                  <a:lnTo>
                    <a:pt x="24401" y="48885"/>
                  </a:lnTo>
                  <a:lnTo>
                    <a:pt x="23410" y="52361"/>
                  </a:lnTo>
                  <a:lnTo>
                    <a:pt x="22750" y="56266"/>
                  </a:lnTo>
                  <a:lnTo>
                    <a:pt x="21516" y="59663"/>
                  </a:lnTo>
                  <a:lnTo>
                    <a:pt x="19900" y="62721"/>
                  </a:lnTo>
                  <a:lnTo>
                    <a:pt x="15987" y="68236"/>
                  </a:lnTo>
                  <a:lnTo>
                    <a:pt x="11602" y="73333"/>
                  </a:lnTo>
                  <a:lnTo>
                    <a:pt x="10115" y="75803"/>
                  </a:lnTo>
                  <a:lnTo>
                    <a:pt x="8463" y="80665"/>
                  </a:lnTo>
                  <a:lnTo>
                    <a:pt x="7729" y="85471"/>
                  </a:lnTo>
                  <a:lnTo>
                    <a:pt x="7533" y="87864"/>
                  </a:lnTo>
                  <a:lnTo>
                    <a:pt x="6609" y="91047"/>
                  </a:lnTo>
                  <a:lnTo>
                    <a:pt x="5199" y="94757"/>
                  </a:lnTo>
                  <a:lnTo>
                    <a:pt x="3466" y="98817"/>
                  </a:lnTo>
                  <a:lnTo>
                    <a:pt x="2310" y="102318"/>
                  </a:lnTo>
                  <a:lnTo>
                    <a:pt x="1539" y="105445"/>
                  </a:lnTo>
                  <a:lnTo>
                    <a:pt x="1025" y="108324"/>
                  </a:lnTo>
                  <a:lnTo>
                    <a:pt x="454" y="113640"/>
                  </a:lnTo>
                  <a:lnTo>
                    <a:pt x="201" y="118648"/>
                  </a:lnTo>
                  <a:lnTo>
                    <a:pt x="88" y="123519"/>
                  </a:lnTo>
                  <a:lnTo>
                    <a:pt x="0" y="145036"/>
                  </a:lnTo>
                  <a:lnTo>
                    <a:pt x="793" y="147417"/>
                  </a:lnTo>
                  <a:lnTo>
                    <a:pt x="3791" y="152181"/>
                  </a:lnTo>
                  <a:lnTo>
                    <a:pt x="5653" y="156944"/>
                  </a:lnTo>
                  <a:lnTo>
                    <a:pt x="6149" y="159325"/>
                  </a:lnTo>
                  <a:lnTo>
                    <a:pt x="7274" y="160913"/>
                  </a:lnTo>
                  <a:lnTo>
                    <a:pt x="8817" y="161971"/>
                  </a:lnTo>
                  <a:lnTo>
                    <a:pt x="10640" y="162677"/>
                  </a:lnTo>
                  <a:lnTo>
                    <a:pt x="14782" y="165577"/>
                  </a:lnTo>
                  <a:lnTo>
                    <a:pt x="16998" y="167462"/>
                  </a:lnTo>
                  <a:lnTo>
                    <a:pt x="19269" y="168719"/>
                  </a:lnTo>
                  <a:lnTo>
                    <a:pt x="23909" y="170115"/>
                  </a:lnTo>
                  <a:lnTo>
                    <a:pt x="28617" y="172852"/>
                  </a:lnTo>
                  <a:lnTo>
                    <a:pt x="30983" y="174693"/>
                  </a:lnTo>
                  <a:lnTo>
                    <a:pt x="35730" y="176739"/>
                  </a:lnTo>
                  <a:lnTo>
                    <a:pt x="38107" y="177285"/>
                  </a:lnTo>
                  <a:lnTo>
                    <a:pt x="41279" y="177648"/>
                  </a:lnTo>
                  <a:lnTo>
                    <a:pt x="44981" y="177890"/>
                  </a:lnTo>
                  <a:lnTo>
                    <a:pt x="52534" y="178160"/>
                  </a:lnTo>
                  <a:lnTo>
                    <a:pt x="62043" y="178312"/>
                  </a:lnTo>
                  <a:lnTo>
                    <a:pt x="70171" y="178347"/>
                  </a:lnTo>
                  <a:lnTo>
                    <a:pt x="73768" y="177563"/>
                  </a:lnTo>
                  <a:lnTo>
                    <a:pt x="76960" y="176246"/>
                  </a:lnTo>
                  <a:lnTo>
                    <a:pt x="79880" y="174575"/>
                  </a:lnTo>
                  <a:lnTo>
                    <a:pt x="82622" y="173460"/>
                  </a:lnTo>
                  <a:lnTo>
                    <a:pt x="85243" y="172717"/>
                  </a:lnTo>
                  <a:lnTo>
                    <a:pt x="87785" y="172222"/>
                  </a:lnTo>
                  <a:lnTo>
                    <a:pt x="91066" y="171098"/>
                  </a:lnTo>
                  <a:lnTo>
                    <a:pt x="94842" y="169555"/>
                  </a:lnTo>
                  <a:lnTo>
                    <a:pt x="98946" y="167733"/>
                  </a:lnTo>
                  <a:lnTo>
                    <a:pt x="102476" y="165724"/>
                  </a:lnTo>
                  <a:lnTo>
                    <a:pt x="105623" y="163591"/>
                  </a:lnTo>
                  <a:lnTo>
                    <a:pt x="108514" y="161376"/>
                  </a:lnTo>
                  <a:lnTo>
                    <a:pt x="112030" y="159898"/>
                  </a:lnTo>
                  <a:lnTo>
                    <a:pt x="115961" y="158914"/>
                  </a:lnTo>
                  <a:lnTo>
                    <a:pt x="120169" y="158257"/>
                  </a:lnTo>
                  <a:lnTo>
                    <a:pt x="123768" y="157025"/>
                  </a:lnTo>
                  <a:lnTo>
                    <a:pt x="126962" y="155411"/>
                  </a:lnTo>
                  <a:lnTo>
                    <a:pt x="129884" y="153541"/>
                  </a:lnTo>
                  <a:lnTo>
                    <a:pt x="132626" y="151501"/>
                  </a:lnTo>
                  <a:lnTo>
                    <a:pt x="135248" y="149346"/>
                  </a:lnTo>
                  <a:lnTo>
                    <a:pt x="137790" y="147116"/>
                  </a:lnTo>
                  <a:lnTo>
                    <a:pt x="140278" y="144042"/>
                  </a:lnTo>
                  <a:lnTo>
                    <a:pt x="142731" y="140405"/>
                  </a:lnTo>
                  <a:lnTo>
                    <a:pt x="145159" y="136393"/>
                  </a:lnTo>
                  <a:lnTo>
                    <a:pt x="147572" y="133719"/>
                  </a:lnTo>
                  <a:lnTo>
                    <a:pt x="149975" y="131935"/>
                  </a:lnTo>
                  <a:lnTo>
                    <a:pt x="152370" y="130747"/>
                  </a:lnTo>
                  <a:lnTo>
                    <a:pt x="149998" y="116461"/>
                  </a:lnTo>
                  <a:lnTo>
                    <a:pt x="144448" y="93442"/>
                  </a:lnTo>
                  <a:lnTo>
                    <a:pt x="136779" y="64603"/>
                  </a:lnTo>
                  <a:lnTo>
                    <a:pt x="130873" y="45378"/>
                  </a:lnTo>
                  <a:lnTo>
                    <a:pt x="126142" y="32560"/>
                  </a:lnTo>
                  <a:lnTo>
                    <a:pt x="122194" y="24015"/>
                  </a:lnTo>
                  <a:lnTo>
                    <a:pt x="118768" y="17525"/>
                  </a:lnTo>
                  <a:lnTo>
                    <a:pt x="115690" y="12404"/>
                  </a:lnTo>
                  <a:lnTo>
                    <a:pt x="112845" y="8197"/>
                  </a:lnTo>
                  <a:lnTo>
                    <a:pt x="109360" y="5392"/>
                  </a:lnTo>
                  <a:lnTo>
                    <a:pt x="105450" y="3522"/>
                  </a:lnTo>
                  <a:lnTo>
                    <a:pt x="101256" y="2275"/>
                  </a:lnTo>
                  <a:lnTo>
                    <a:pt x="97666" y="1443"/>
                  </a:lnTo>
                  <a:lnTo>
                    <a:pt x="94479" y="890"/>
                  </a:lnTo>
                  <a:lnTo>
                    <a:pt x="91560" y="520"/>
                  </a:lnTo>
                  <a:lnTo>
                    <a:pt x="88821" y="274"/>
                  </a:lnTo>
                  <a:lnTo>
                    <a:pt x="86201" y="110"/>
                  </a:lnTo>
                  <a:lnTo>
                    <a:pt x="83660" y="0"/>
                  </a:lnTo>
                  <a:lnTo>
                    <a:pt x="80379" y="721"/>
                  </a:lnTo>
                  <a:lnTo>
                    <a:pt x="76604" y="1996"/>
                  </a:lnTo>
                  <a:lnTo>
                    <a:pt x="72500" y="3639"/>
                  </a:lnTo>
                  <a:lnTo>
                    <a:pt x="68970" y="4734"/>
                  </a:lnTo>
                  <a:lnTo>
                    <a:pt x="65824" y="5465"/>
                  </a:lnTo>
                  <a:lnTo>
                    <a:pt x="62932" y="5952"/>
                  </a:lnTo>
                  <a:lnTo>
                    <a:pt x="60210" y="6276"/>
                  </a:lnTo>
                  <a:lnTo>
                    <a:pt x="57602" y="6492"/>
                  </a:lnTo>
                  <a:lnTo>
                    <a:pt x="55069" y="6637"/>
                  </a:lnTo>
                  <a:lnTo>
                    <a:pt x="51793" y="7526"/>
                  </a:lnTo>
                  <a:lnTo>
                    <a:pt x="48022" y="8914"/>
                  </a:lnTo>
                  <a:lnTo>
                    <a:pt x="38148" y="13051"/>
                  </a:lnTo>
                  <a:lnTo>
                    <a:pt x="34681" y="15733"/>
                  </a:lnTo>
                  <a:lnTo>
                    <a:pt x="28573" y="212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9" name="SMARTInkAnnotation397"/>
            <p:cNvSpPr/>
            <p:nvPr/>
          </p:nvSpPr>
          <p:spPr>
            <a:xfrm>
              <a:off x="6422240" y="3807618"/>
              <a:ext cx="171442" cy="228470"/>
            </a:xfrm>
            <a:custGeom>
              <a:avLst/>
              <a:gdLst/>
              <a:ahLst/>
              <a:cxnLst/>
              <a:rect l="0" t="0" r="0" b="0"/>
              <a:pathLst>
                <a:path w="171442" h="228470">
                  <a:moveTo>
                    <a:pt x="171441" y="0"/>
                  </a:moveTo>
                  <a:lnTo>
                    <a:pt x="106971" y="7585"/>
                  </a:lnTo>
                  <a:lnTo>
                    <a:pt x="87186" y="10613"/>
                  </a:lnTo>
                  <a:lnTo>
                    <a:pt x="73202" y="13425"/>
                  </a:lnTo>
                  <a:lnTo>
                    <a:pt x="63086" y="16094"/>
                  </a:lnTo>
                  <a:lnTo>
                    <a:pt x="55548" y="17873"/>
                  </a:lnTo>
                  <a:lnTo>
                    <a:pt x="49729" y="19060"/>
                  </a:lnTo>
                  <a:lnTo>
                    <a:pt x="45056" y="19850"/>
                  </a:lnTo>
                  <a:lnTo>
                    <a:pt x="41147" y="20377"/>
                  </a:lnTo>
                  <a:lnTo>
                    <a:pt x="37747" y="20728"/>
                  </a:lnTo>
                  <a:lnTo>
                    <a:pt x="34686" y="20963"/>
                  </a:lnTo>
                  <a:lnTo>
                    <a:pt x="31059" y="21119"/>
                  </a:lnTo>
                  <a:lnTo>
                    <a:pt x="16802" y="21390"/>
                  </a:lnTo>
                  <a:lnTo>
                    <a:pt x="3702" y="21431"/>
                  </a:lnTo>
                  <a:lnTo>
                    <a:pt x="2465" y="22225"/>
                  </a:lnTo>
                  <a:lnTo>
                    <a:pt x="1641" y="23548"/>
                  </a:lnTo>
                  <a:lnTo>
                    <a:pt x="88" y="28281"/>
                  </a:lnTo>
                  <a:lnTo>
                    <a:pt x="10" y="34220"/>
                  </a:lnTo>
                  <a:lnTo>
                    <a:pt x="0" y="38492"/>
                  </a:lnTo>
                  <a:lnTo>
                    <a:pt x="2111" y="45154"/>
                  </a:lnTo>
                  <a:lnTo>
                    <a:pt x="3786" y="49153"/>
                  </a:lnTo>
                  <a:lnTo>
                    <a:pt x="4108" y="52612"/>
                  </a:lnTo>
                  <a:lnTo>
                    <a:pt x="3529" y="55712"/>
                  </a:lnTo>
                  <a:lnTo>
                    <a:pt x="2350" y="58573"/>
                  </a:lnTo>
                  <a:lnTo>
                    <a:pt x="2357" y="61274"/>
                  </a:lnTo>
                  <a:lnTo>
                    <a:pt x="3156" y="63868"/>
                  </a:lnTo>
                  <a:lnTo>
                    <a:pt x="4483" y="66391"/>
                  </a:lnTo>
                  <a:lnTo>
                    <a:pt x="5956" y="73428"/>
                  </a:lnTo>
                  <a:lnTo>
                    <a:pt x="6349" y="77527"/>
                  </a:lnTo>
                  <a:lnTo>
                    <a:pt x="6786" y="84198"/>
                  </a:lnTo>
                  <a:lnTo>
                    <a:pt x="6979" y="90603"/>
                  </a:lnTo>
                  <a:lnTo>
                    <a:pt x="7135" y="135723"/>
                  </a:lnTo>
                  <a:lnTo>
                    <a:pt x="10927" y="135729"/>
                  </a:lnTo>
                  <a:lnTo>
                    <a:pt x="12044" y="134936"/>
                  </a:lnTo>
                  <a:lnTo>
                    <a:pt x="12789" y="133614"/>
                  </a:lnTo>
                  <a:lnTo>
                    <a:pt x="13286" y="131939"/>
                  </a:lnTo>
                  <a:lnTo>
                    <a:pt x="15204" y="130028"/>
                  </a:lnTo>
                  <a:lnTo>
                    <a:pt x="18070" y="127960"/>
                  </a:lnTo>
                  <a:lnTo>
                    <a:pt x="21569" y="125788"/>
                  </a:lnTo>
                  <a:lnTo>
                    <a:pt x="24695" y="124340"/>
                  </a:lnTo>
                  <a:lnTo>
                    <a:pt x="27574" y="123375"/>
                  </a:lnTo>
                  <a:lnTo>
                    <a:pt x="30285" y="122731"/>
                  </a:lnTo>
                  <a:lnTo>
                    <a:pt x="35415" y="119900"/>
                  </a:lnTo>
                  <a:lnTo>
                    <a:pt x="37895" y="118033"/>
                  </a:lnTo>
                  <a:lnTo>
                    <a:pt x="41136" y="115995"/>
                  </a:lnTo>
                  <a:lnTo>
                    <a:pt x="44883" y="113843"/>
                  </a:lnTo>
                  <a:lnTo>
                    <a:pt x="53281" y="109334"/>
                  </a:lnTo>
                  <a:lnTo>
                    <a:pt x="62304" y="104685"/>
                  </a:lnTo>
                  <a:lnTo>
                    <a:pt x="66934" y="103128"/>
                  </a:lnTo>
                  <a:lnTo>
                    <a:pt x="71607" y="102089"/>
                  </a:lnTo>
                  <a:lnTo>
                    <a:pt x="76310" y="101397"/>
                  </a:lnTo>
                  <a:lnTo>
                    <a:pt x="81033" y="100142"/>
                  </a:lnTo>
                  <a:lnTo>
                    <a:pt x="85768" y="98512"/>
                  </a:lnTo>
                  <a:lnTo>
                    <a:pt x="90513" y="96630"/>
                  </a:lnTo>
                  <a:lnTo>
                    <a:pt x="94470" y="95377"/>
                  </a:lnTo>
                  <a:lnTo>
                    <a:pt x="97903" y="94541"/>
                  </a:lnTo>
                  <a:lnTo>
                    <a:pt x="100985" y="93984"/>
                  </a:lnTo>
                  <a:lnTo>
                    <a:pt x="104626" y="93612"/>
                  </a:lnTo>
                  <a:lnTo>
                    <a:pt x="108641" y="93364"/>
                  </a:lnTo>
                  <a:lnTo>
                    <a:pt x="112906" y="93199"/>
                  </a:lnTo>
                  <a:lnTo>
                    <a:pt x="117336" y="93883"/>
                  </a:lnTo>
                  <a:lnTo>
                    <a:pt x="121878" y="95132"/>
                  </a:lnTo>
                  <a:lnTo>
                    <a:pt x="126492" y="96759"/>
                  </a:lnTo>
                  <a:lnTo>
                    <a:pt x="130363" y="97844"/>
                  </a:lnTo>
                  <a:lnTo>
                    <a:pt x="133737" y="98567"/>
                  </a:lnTo>
                  <a:lnTo>
                    <a:pt x="136780" y="99049"/>
                  </a:lnTo>
                  <a:lnTo>
                    <a:pt x="135634" y="112070"/>
                  </a:lnTo>
                  <a:lnTo>
                    <a:pt x="131694" y="133451"/>
                  </a:lnTo>
                  <a:lnTo>
                    <a:pt x="125893" y="160405"/>
                  </a:lnTo>
                  <a:lnTo>
                    <a:pt x="121232" y="179168"/>
                  </a:lnTo>
                  <a:lnTo>
                    <a:pt x="117331" y="192470"/>
                  </a:lnTo>
                  <a:lnTo>
                    <a:pt x="113937" y="202132"/>
                  </a:lnTo>
                  <a:lnTo>
                    <a:pt x="110086" y="208574"/>
                  </a:lnTo>
                  <a:lnTo>
                    <a:pt x="105932" y="212868"/>
                  </a:lnTo>
                  <a:lnTo>
                    <a:pt x="101574" y="215730"/>
                  </a:lnTo>
                  <a:lnTo>
                    <a:pt x="97082" y="218433"/>
                  </a:lnTo>
                  <a:lnTo>
                    <a:pt x="92500" y="221028"/>
                  </a:lnTo>
                  <a:lnTo>
                    <a:pt x="87857" y="223552"/>
                  </a:lnTo>
                  <a:lnTo>
                    <a:pt x="83969" y="225235"/>
                  </a:lnTo>
                  <a:lnTo>
                    <a:pt x="80583" y="226357"/>
                  </a:lnTo>
                  <a:lnTo>
                    <a:pt x="77531" y="227105"/>
                  </a:lnTo>
                  <a:lnTo>
                    <a:pt x="73909" y="227603"/>
                  </a:lnTo>
                  <a:lnTo>
                    <a:pt x="69908" y="227936"/>
                  </a:lnTo>
                  <a:lnTo>
                    <a:pt x="62021" y="228305"/>
                  </a:lnTo>
                  <a:lnTo>
                    <a:pt x="55870" y="228469"/>
                  </a:lnTo>
                  <a:lnTo>
                    <a:pt x="53119" y="227719"/>
                  </a:lnTo>
                  <a:lnTo>
                    <a:pt x="47945" y="224769"/>
                  </a:lnTo>
                  <a:lnTo>
                    <a:pt x="43000" y="222929"/>
                  </a:lnTo>
                  <a:lnTo>
                    <a:pt x="40570" y="222438"/>
                  </a:lnTo>
                  <a:lnTo>
                    <a:pt x="37362" y="222111"/>
                  </a:lnTo>
                  <a:lnTo>
                    <a:pt x="33636" y="221893"/>
                  </a:lnTo>
                  <a:lnTo>
                    <a:pt x="23835" y="221543"/>
                  </a:lnTo>
                  <a:lnTo>
                    <a:pt x="14278" y="22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0" name="SMARTInkAnnotation398"/>
            <p:cNvSpPr/>
            <p:nvPr/>
          </p:nvSpPr>
          <p:spPr>
            <a:xfrm>
              <a:off x="6650831" y="3796682"/>
              <a:ext cx="192846" cy="193351"/>
            </a:xfrm>
            <a:custGeom>
              <a:avLst/>
              <a:gdLst/>
              <a:ahLst/>
              <a:cxnLst/>
              <a:rect l="0" t="0" r="0" b="0"/>
              <a:pathLst>
                <a:path w="192846" h="193351">
                  <a:moveTo>
                    <a:pt x="35719" y="3793"/>
                  </a:moveTo>
                  <a:lnTo>
                    <a:pt x="47096" y="0"/>
                  </a:lnTo>
                  <a:lnTo>
                    <a:pt x="60766" y="1265"/>
                  </a:lnTo>
                  <a:lnTo>
                    <a:pt x="80199" y="4489"/>
                  </a:lnTo>
                  <a:lnTo>
                    <a:pt x="103472" y="9019"/>
                  </a:lnTo>
                  <a:lnTo>
                    <a:pt x="118988" y="12833"/>
                  </a:lnTo>
                  <a:lnTo>
                    <a:pt x="129331" y="16169"/>
                  </a:lnTo>
                  <a:lnTo>
                    <a:pt x="136227" y="19188"/>
                  </a:lnTo>
                  <a:lnTo>
                    <a:pt x="140030" y="21993"/>
                  </a:lnTo>
                  <a:lnTo>
                    <a:pt x="141772" y="24658"/>
                  </a:lnTo>
                  <a:lnTo>
                    <a:pt x="142140" y="27228"/>
                  </a:lnTo>
                  <a:lnTo>
                    <a:pt x="141591" y="29735"/>
                  </a:lnTo>
                  <a:lnTo>
                    <a:pt x="138865" y="34637"/>
                  </a:lnTo>
                  <a:lnTo>
                    <a:pt x="137820" y="37849"/>
                  </a:lnTo>
                  <a:lnTo>
                    <a:pt x="137124" y="41579"/>
                  </a:lnTo>
                  <a:lnTo>
                    <a:pt x="136660" y="45652"/>
                  </a:lnTo>
                  <a:lnTo>
                    <a:pt x="134763" y="49161"/>
                  </a:lnTo>
                  <a:lnTo>
                    <a:pt x="131911" y="52295"/>
                  </a:lnTo>
                  <a:lnTo>
                    <a:pt x="128421" y="55177"/>
                  </a:lnTo>
                  <a:lnTo>
                    <a:pt x="122428" y="60497"/>
                  </a:lnTo>
                  <a:lnTo>
                    <a:pt x="117119" y="65507"/>
                  </a:lnTo>
                  <a:lnTo>
                    <a:pt x="104832" y="77586"/>
                  </a:lnTo>
                  <a:lnTo>
                    <a:pt x="102432" y="79181"/>
                  </a:lnTo>
                  <a:lnTo>
                    <a:pt x="97648" y="80955"/>
                  </a:lnTo>
                  <a:lnTo>
                    <a:pt x="94468" y="81428"/>
                  </a:lnTo>
                  <a:lnTo>
                    <a:pt x="90759" y="81743"/>
                  </a:lnTo>
                  <a:lnTo>
                    <a:pt x="80986" y="82249"/>
                  </a:lnTo>
                  <a:lnTo>
                    <a:pt x="75502" y="82337"/>
                  </a:lnTo>
                  <a:lnTo>
                    <a:pt x="71440" y="82374"/>
                  </a:lnTo>
                  <a:lnTo>
                    <a:pt x="75230" y="78582"/>
                  </a:lnTo>
                  <a:lnTo>
                    <a:pt x="77141" y="77464"/>
                  </a:lnTo>
                  <a:lnTo>
                    <a:pt x="81381" y="76223"/>
                  </a:lnTo>
                  <a:lnTo>
                    <a:pt x="84416" y="75892"/>
                  </a:lnTo>
                  <a:lnTo>
                    <a:pt x="88028" y="75671"/>
                  </a:lnTo>
                  <a:lnTo>
                    <a:pt x="92023" y="75525"/>
                  </a:lnTo>
                  <a:lnTo>
                    <a:pt x="95480" y="74633"/>
                  </a:lnTo>
                  <a:lnTo>
                    <a:pt x="101438" y="71525"/>
                  </a:lnTo>
                  <a:lnTo>
                    <a:pt x="106731" y="69614"/>
                  </a:lnTo>
                  <a:lnTo>
                    <a:pt x="112523" y="68766"/>
                  </a:lnTo>
                  <a:lnTo>
                    <a:pt x="116290" y="68539"/>
                  </a:lnTo>
                  <a:lnTo>
                    <a:pt x="123915" y="68287"/>
                  </a:lnTo>
                  <a:lnTo>
                    <a:pt x="129951" y="68176"/>
                  </a:lnTo>
                  <a:lnTo>
                    <a:pt x="133465" y="68940"/>
                  </a:lnTo>
                  <a:lnTo>
                    <a:pt x="137396" y="70243"/>
                  </a:lnTo>
                  <a:lnTo>
                    <a:pt x="141603" y="71905"/>
                  </a:lnTo>
                  <a:lnTo>
                    <a:pt x="145996" y="73013"/>
                  </a:lnTo>
                  <a:lnTo>
                    <a:pt x="150511" y="73753"/>
                  </a:lnTo>
                  <a:lnTo>
                    <a:pt x="155110" y="74245"/>
                  </a:lnTo>
                  <a:lnTo>
                    <a:pt x="158969" y="75367"/>
                  </a:lnTo>
                  <a:lnTo>
                    <a:pt x="162336" y="76909"/>
                  </a:lnTo>
                  <a:lnTo>
                    <a:pt x="168193" y="80739"/>
                  </a:lnTo>
                  <a:lnTo>
                    <a:pt x="173442" y="85087"/>
                  </a:lnTo>
                  <a:lnTo>
                    <a:pt x="178421" y="89665"/>
                  </a:lnTo>
                  <a:lnTo>
                    <a:pt x="180859" y="91997"/>
                  </a:lnTo>
                  <a:lnTo>
                    <a:pt x="183279" y="93552"/>
                  </a:lnTo>
                  <a:lnTo>
                    <a:pt x="188084" y="95280"/>
                  </a:lnTo>
                  <a:lnTo>
                    <a:pt x="189684" y="97327"/>
                  </a:lnTo>
                  <a:lnTo>
                    <a:pt x="190749" y="100281"/>
                  </a:lnTo>
                  <a:lnTo>
                    <a:pt x="191460" y="103836"/>
                  </a:lnTo>
                  <a:lnTo>
                    <a:pt x="191934" y="107001"/>
                  </a:lnTo>
                  <a:lnTo>
                    <a:pt x="192460" y="112634"/>
                  </a:lnTo>
                  <a:lnTo>
                    <a:pt x="192694" y="117783"/>
                  </a:lnTo>
                  <a:lnTo>
                    <a:pt x="192826" y="125145"/>
                  </a:lnTo>
                  <a:lnTo>
                    <a:pt x="192845" y="127557"/>
                  </a:lnTo>
                  <a:lnTo>
                    <a:pt x="192063" y="130752"/>
                  </a:lnTo>
                  <a:lnTo>
                    <a:pt x="190749" y="134469"/>
                  </a:lnTo>
                  <a:lnTo>
                    <a:pt x="189078" y="138535"/>
                  </a:lnTo>
                  <a:lnTo>
                    <a:pt x="187170" y="142040"/>
                  </a:lnTo>
                  <a:lnTo>
                    <a:pt x="182935" y="148050"/>
                  </a:lnTo>
                  <a:lnTo>
                    <a:pt x="178407" y="153367"/>
                  </a:lnTo>
                  <a:lnTo>
                    <a:pt x="172954" y="159171"/>
                  </a:lnTo>
                  <a:lnTo>
                    <a:pt x="155764" y="176605"/>
                  </a:lnTo>
                  <a:lnTo>
                    <a:pt x="152261" y="179326"/>
                  </a:lnTo>
                  <a:lnTo>
                    <a:pt x="148339" y="181933"/>
                  </a:lnTo>
                  <a:lnTo>
                    <a:pt x="144136" y="184466"/>
                  </a:lnTo>
                  <a:lnTo>
                    <a:pt x="140541" y="186153"/>
                  </a:lnTo>
                  <a:lnTo>
                    <a:pt x="137350" y="187279"/>
                  </a:lnTo>
                  <a:lnTo>
                    <a:pt x="134430" y="188029"/>
                  </a:lnTo>
                  <a:lnTo>
                    <a:pt x="130895" y="189323"/>
                  </a:lnTo>
                  <a:lnTo>
                    <a:pt x="126950" y="190980"/>
                  </a:lnTo>
                  <a:lnTo>
                    <a:pt x="122733" y="192878"/>
                  </a:lnTo>
                  <a:lnTo>
                    <a:pt x="108810" y="193350"/>
                  </a:lnTo>
                  <a:lnTo>
                    <a:pt x="88415" y="192870"/>
                  </a:lnTo>
                  <a:lnTo>
                    <a:pt x="18627" y="189726"/>
                  </a:lnTo>
                  <a:lnTo>
                    <a:pt x="14099" y="189617"/>
                  </a:lnTo>
                  <a:lnTo>
                    <a:pt x="7154" y="189530"/>
                  </a:lnTo>
                  <a:lnTo>
                    <a:pt x="1490" y="189530"/>
                  </a:lnTo>
                  <a:lnTo>
                    <a:pt x="0" y="1895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1" name="SMARTInkAnnotation399"/>
            <p:cNvSpPr/>
            <p:nvPr/>
          </p:nvSpPr>
          <p:spPr>
            <a:xfrm>
              <a:off x="7179468" y="3819858"/>
              <a:ext cx="214314" cy="9193"/>
            </a:xfrm>
            <a:custGeom>
              <a:avLst/>
              <a:gdLst/>
              <a:ahLst/>
              <a:cxnLst/>
              <a:rect l="0" t="0" r="0" b="0"/>
              <a:pathLst>
                <a:path w="214314" h="9193">
                  <a:moveTo>
                    <a:pt x="0" y="9192"/>
                  </a:moveTo>
                  <a:lnTo>
                    <a:pt x="106187" y="1607"/>
                  </a:lnTo>
                  <a:lnTo>
                    <a:pt x="138259" y="166"/>
                  </a:lnTo>
                  <a:lnTo>
                    <a:pt x="160435" y="0"/>
                  </a:lnTo>
                  <a:lnTo>
                    <a:pt x="214313" y="20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2" name="SMARTInkAnnotation400"/>
            <p:cNvSpPr/>
            <p:nvPr/>
          </p:nvSpPr>
          <p:spPr>
            <a:xfrm>
              <a:off x="7158037" y="3887082"/>
              <a:ext cx="250032" cy="20550"/>
            </a:xfrm>
            <a:custGeom>
              <a:avLst/>
              <a:gdLst/>
              <a:ahLst/>
              <a:cxnLst/>
              <a:rect l="0" t="0" r="0" b="0"/>
              <a:pathLst>
                <a:path w="250032" h="20550">
                  <a:moveTo>
                    <a:pt x="0" y="20549"/>
                  </a:moveTo>
                  <a:lnTo>
                    <a:pt x="110390" y="5821"/>
                  </a:lnTo>
                  <a:lnTo>
                    <a:pt x="130744" y="3587"/>
                  </a:lnTo>
                  <a:lnTo>
                    <a:pt x="158915" y="1104"/>
                  </a:lnTo>
                  <a:lnTo>
                    <a:pt x="176727" y="0"/>
                  </a:lnTo>
                  <a:lnTo>
                    <a:pt x="183699" y="500"/>
                  </a:lnTo>
                  <a:lnTo>
                    <a:pt x="189935" y="1626"/>
                  </a:lnTo>
                  <a:lnTo>
                    <a:pt x="195680" y="3172"/>
                  </a:lnTo>
                  <a:lnTo>
                    <a:pt x="201891" y="4202"/>
                  </a:lnTo>
                  <a:lnTo>
                    <a:pt x="208413" y="4888"/>
                  </a:lnTo>
                  <a:lnTo>
                    <a:pt x="215142" y="5346"/>
                  </a:lnTo>
                  <a:lnTo>
                    <a:pt x="222009" y="5651"/>
                  </a:lnTo>
                  <a:lnTo>
                    <a:pt x="250031" y="62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3" name="SMARTInkAnnotation401"/>
            <p:cNvSpPr/>
            <p:nvPr/>
          </p:nvSpPr>
          <p:spPr>
            <a:xfrm>
              <a:off x="7570295" y="3779338"/>
              <a:ext cx="337779" cy="149687"/>
            </a:xfrm>
            <a:custGeom>
              <a:avLst/>
              <a:gdLst/>
              <a:ahLst/>
              <a:cxnLst/>
              <a:rect l="0" t="0" r="0" b="0"/>
              <a:pathLst>
                <a:path w="337779" h="149687">
                  <a:moveTo>
                    <a:pt x="80661" y="6849"/>
                  </a:moveTo>
                  <a:lnTo>
                    <a:pt x="76869" y="6849"/>
                  </a:lnTo>
                  <a:lnTo>
                    <a:pt x="75751" y="6056"/>
                  </a:lnTo>
                  <a:lnTo>
                    <a:pt x="75007" y="4733"/>
                  </a:lnTo>
                  <a:lnTo>
                    <a:pt x="74510" y="3057"/>
                  </a:lnTo>
                  <a:lnTo>
                    <a:pt x="73385" y="1940"/>
                  </a:lnTo>
                  <a:lnTo>
                    <a:pt x="71843" y="1195"/>
                  </a:lnTo>
                  <a:lnTo>
                    <a:pt x="67454" y="0"/>
                  </a:lnTo>
                  <a:lnTo>
                    <a:pt x="64737" y="1953"/>
                  </a:lnTo>
                  <a:lnTo>
                    <a:pt x="62901" y="3585"/>
                  </a:lnTo>
                  <a:lnTo>
                    <a:pt x="60884" y="4673"/>
                  </a:lnTo>
                  <a:lnTo>
                    <a:pt x="53459" y="6998"/>
                  </a:lnTo>
                  <a:lnTo>
                    <a:pt x="45817" y="10355"/>
                  </a:lnTo>
                  <a:lnTo>
                    <a:pt x="42351" y="13155"/>
                  </a:lnTo>
                  <a:lnTo>
                    <a:pt x="39245" y="16610"/>
                  </a:lnTo>
                  <a:lnTo>
                    <a:pt x="36382" y="20499"/>
                  </a:lnTo>
                  <a:lnTo>
                    <a:pt x="33679" y="23887"/>
                  </a:lnTo>
                  <a:lnTo>
                    <a:pt x="31084" y="26939"/>
                  </a:lnTo>
                  <a:lnTo>
                    <a:pt x="28559" y="29767"/>
                  </a:lnTo>
                  <a:lnTo>
                    <a:pt x="21522" y="37143"/>
                  </a:lnTo>
                  <a:lnTo>
                    <a:pt x="17423" y="41333"/>
                  </a:lnTo>
                  <a:lnTo>
                    <a:pt x="13895" y="45713"/>
                  </a:lnTo>
                  <a:lnTo>
                    <a:pt x="10750" y="50221"/>
                  </a:lnTo>
                  <a:lnTo>
                    <a:pt x="7861" y="54814"/>
                  </a:lnTo>
                  <a:lnTo>
                    <a:pt x="5140" y="59463"/>
                  </a:lnTo>
                  <a:lnTo>
                    <a:pt x="2532" y="64150"/>
                  </a:lnTo>
                  <a:lnTo>
                    <a:pt x="0" y="68862"/>
                  </a:lnTo>
                  <a:lnTo>
                    <a:pt x="11012" y="77560"/>
                  </a:lnTo>
                  <a:lnTo>
                    <a:pt x="31053" y="88915"/>
                  </a:lnTo>
                  <a:lnTo>
                    <a:pt x="57114" y="102040"/>
                  </a:lnTo>
                  <a:lnTo>
                    <a:pt x="76870" y="109998"/>
                  </a:lnTo>
                  <a:lnTo>
                    <a:pt x="92420" y="114508"/>
                  </a:lnTo>
                  <a:lnTo>
                    <a:pt x="105169" y="116722"/>
                  </a:lnTo>
                  <a:lnTo>
                    <a:pt x="115256" y="116610"/>
                  </a:lnTo>
                  <a:lnTo>
                    <a:pt x="123567" y="114948"/>
                  </a:lnTo>
                  <a:lnTo>
                    <a:pt x="130696" y="112253"/>
                  </a:lnTo>
                  <a:lnTo>
                    <a:pt x="137831" y="108868"/>
                  </a:lnTo>
                  <a:lnTo>
                    <a:pt x="144968" y="105024"/>
                  </a:lnTo>
                  <a:lnTo>
                    <a:pt x="152108" y="100875"/>
                  </a:lnTo>
                  <a:lnTo>
                    <a:pt x="158455" y="96520"/>
                  </a:lnTo>
                  <a:lnTo>
                    <a:pt x="164273" y="92030"/>
                  </a:lnTo>
                  <a:lnTo>
                    <a:pt x="169740" y="87449"/>
                  </a:lnTo>
                  <a:lnTo>
                    <a:pt x="174972" y="82807"/>
                  </a:lnTo>
                  <a:lnTo>
                    <a:pt x="185019" y="73417"/>
                  </a:lnTo>
                  <a:lnTo>
                    <a:pt x="189921" y="69484"/>
                  </a:lnTo>
                  <a:lnTo>
                    <a:pt x="194775" y="66068"/>
                  </a:lnTo>
                  <a:lnTo>
                    <a:pt x="199600" y="62997"/>
                  </a:lnTo>
                  <a:lnTo>
                    <a:pt x="204404" y="59362"/>
                  </a:lnTo>
                  <a:lnTo>
                    <a:pt x="209194" y="55352"/>
                  </a:lnTo>
                  <a:lnTo>
                    <a:pt x="217955" y="47455"/>
                  </a:lnTo>
                  <a:lnTo>
                    <a:pt x="224495" y="41301"/>
                  </a:lnTo>
                  <a:lnTo>
                    <a:pt x="226556" y="38548"/>
                  </a:lnTo>
                  <a:lnTo>
                    <a:pt x="227932" y="35920"/>
                  </a:lnTo>
                  <a:lnTo>
                    <a:pt x="228848" y="33373"/>
                  </a:lnTo>
                  <a:lnTo>
                    <a:pt x="230252" y="30882"/>
                  </a:lnTo>
                  <a:lnTo>
                    <a:pt x="231982" y="28428"/>
                  </a:lnTo>
                  <a:lnTo>
                    <a:pt x="233929" y="25997"/>
                  </a:lnTo>
                  <a:lnTo>
                    <a:pt x="234434" y="24377"/>
                  </a:lnTo>
                  <a:lnTo>
                    <a:pt x="233976" y="23296"/>
                  </a:lnTo>
                  <a:lnTo>
                    <a:pt x="231331" y="21563"/>
                  </a:lnTo>
                  <a:lnTo>
                    <a:pt x="221886" y="21153"/>
                  </a:lnTo>
                  <a:lnTo>
                    <a:pt x="220055" y="21148"/>
                  </a:lnTo>
                  <a:lnTo>
                    <a:pt x="218834" y="21938"/>
                  </a:lnTo>
                  <a:lnTo>
                    <a:pt x="218021" y="23258"/>
                  </a:lnTo>
                  <a:lnTo>
                    <a:pt x="216321" y="27636"/>
                  </a:lnTo>
                  <a:lnTo>
                    <a:pt x="212922" y="34873"/>
                  </a:lnTo>
                  <a:lnTo>
                    <a:pt x="206545" y="47873"/>
                  </a:lnTo>
                  <a:lnTo>
                    <a:pt x="205064" y="52455"/>
                  </a:lnTo>
                  <a:lnTo>
                    <a:pt x="204078" y="57096"/>
                  </a:lnTo>
                  <a:lnTo>
                    <a:pt x="203421" y="61778"/>
                  </a:lnTo>
                  <a:lnTo>
                    <a:pt x="202188" y="66487"/>
                  </a:lnTo>
                  <a:lnTo>
                    <a:pt x="200573" y="71214"/>
                  </a:lnTo>
                  <a:lnTo>
                    <a:pt x="198702" y="75953"/>
                  </a:lnTo>
                  <a:lnTo>
                    <a:pt x="197455" y="80700"/>
                  </a:lnTo>
                  <a:lnTo>
                    <a:pt x="196623" y="85452"/>
                  </a:lnTo>
                  <a:lnTo>
                    <a:pt x="196069" y="90207"/>
                  </a:lnTo>
                  <a:lnTo>
                    <a:pt x="195699" y="94965"/>
                  </a:lnTo>
                  <a:lnTo>
                    <a:pt x="195454" y="99724"/>
                  </a:lnTo>
                  <a:lnTo>
                    <a:pt x="195290" y="104484"/>
                  </a:lnTo>
                  <a:lnTo>
                    <a:pt x="195975" y="109246"/>
                  </a:lnTo>
                  <a:lnTo>
                    <a:pt x="197224" y="114007"/>
                  </a:lnTo>
                  <a:lnTo>
                    <a:pt x="198851" y="118769"/>
                  </a:lnTo>
                  <a:lnTo>
                    <a:pt x="199935" y="122738"/>
                  </a:lnTo>
                  <a:lnTo>
                    <a:pt x="200659" y="126177"/>
                  </a:lnTo>
                  <a:lnTo>
                    <a:pt x="201140" y="129263"/>
                  </a:lnTo>
                  <a:lnTo>
                    <a:pt x="202256" y="132115"/>
                  </a:lnTo>
                  <a:lnTo>
                    <a:pt x="203794" y="134810"/>
                  </a:lnTo>
                  <a:lnTo>
                    <a:pt x="205611" y="137400"/>
                  </a:lnTo>
                  <a:lnTo>
                    <a:pt x="207618" y="139920"/>
                  </a:lnTo>
                  <a:lnTo>
                    <a:pt x="209749" y="142395"/>
                  </a:lnTo>
                  <a:lnTo>
                    <a:pt x="211963" y="144838"/>
                  </a:lnTo>
                  <a:lnTo>
                    <a:pt x="215026" y="146466"/>
                  </a:lnTo>
                  <a:lnTo>
                    <a:pt x="222665" y="148276"/>
                  </a:lnTo>
                  <a:lnTo>
                    <a:pt x="232098" y="149295"/>
                  </a:lnTo>
                  <a:lnTo>
                    <a:pt x="239512" y="149533"/>
                  </a:lnTo>
                  <a:lnTo>
                    <a:pt x="253415" y="149686"/>
                  </a:lnTo>
                  <a:lnTo>
                    <a:pt x="256155" y="148905"/>
                  </a:lnTo>
                  <a:lnTo>
                    <a:pt x="261317" y="145921"/>
                  </a:lnTo>
                  <a:lnTo>
                    <a:pt x="268374" y="141948"/>
                  </a:lnTo>
                  <a:lnTo>
                    <a:pt x="276008" y="137537"/>
                  </a:lnTo>
                  <a:lnTo>
                    <a:pt x="282046" y="132931"/>
                  </a:lnTo>
                  <a:lnTo>
                    <a:pt x="285561" y="129797"/>
                  </a:lnTo>
                  <a:lnTo>
                    <a:pt x="293701" y="122083"/>
                  </a:lnTo>
                  <a:lnTo>
                    <a:pt x="303415" y="112606"/>
                  </a:lnTo>
                  <a:lnTo>
                    <a:pt x="306952" y="109897"/>
                  </a:lnTo>
                  <a:lnTo>
                    <a:pt x="310897" y="107298"/>
                  </a:lnTo>
                  <a:lnTo>
                    <a:pt x="315114" y="104771"/>
                  </a:lnTo>
                  <a:lnTo>
                    <a:pt x="317926" y="101499"/>
                  </a:lnTo>
                  <a:lnTo>
                    <a:pt x="319800" y="97731"/>
                  </a:lnTo>
                  <a:lnTo>
                    <a:pt x="321049" y="93631"/>
                  </a:lnTo>
                  <a:lnTo>
                    <a:pt x="323470" y="90103"/>
                  </a:lnTo>
                  <a:lnTo>
                    <a:pt x="326671" y="86958"/>
                  </a:lnTo>
                  <a:lnTo>
                    <a:pt x="330394" y="84068"/>
                  </a:lnTo>
                  <a:lnTo>
                    <a:pt x="332874" y="80553"/>
                  </a:lnTo>
                  <a:lnTo>
                    <a:pt x="334528" y="76623"/>
                  </a:lnTo>
                  <a:lnTo>
                    <a:pt x="335631" y="72415"/>
                  </a:lnTo>
                  <a:lnTo>
                    <a:pt x="336366" y="68816"/>
                  </a:lnTo>
                  <a:lnTo>
                    <a:pt x="336856" y="65623"/>
                  </a:lnTo>
                  <a:lnTo>
                    <a:pt x="337182" y="62700"/>
                  </a:lnTo>
                  <a:lnTo>
                    <a:pt x="337401" y="59958"/>
                  </a:lnTo>
                  <a:lnTo>
                    <a:pt x="337545" y="57336"/>
                  </a:lnTo>
                  <a:lnTo>
                    <a:pt x="337642" y="54795"/>
                  </a:lnTo>
                  <a:lnTo>
                    <a:pt x="337778" y="43633"/>
                  </a:lnTo>
                  <a:lnTo>
                    <a:pt x="337004" y="40103"/>
                  </a:lnTo>
                  <a:lnTo>
                    <a:pt x="335694" y="36956"/>
                  </a:lnTo>
                  <a:lnTo>
                    <a:pt x="230680" y="139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4" name="SMARTInkAnnotation402"/>
            <p:cNvSpPr/>
            <p:nvPr/>
          </p:nvSpPr>
          <p:spPr>
            <a:xfrm>
              <a:off x="8008249" y="3751461"/>
              <a:ext cx="156299" cy="163312"/>
            </a:xfrm>
            <a:custGeom>
              <a:avLst/>
              <a:gdLst/>
              <a:ahLst/>
              <a:cxnLst/>
              <a:rect l="0" t="0" r="0" b="0"/>
              <a:pathLst>
                <a:path w="156299" h="163312">
                  <a:moveTo>
                    <a:pt x="92763" y="6151"/>
                  </a:moveTo>
                  <a:lnTo>
                    <a:pt x="86612" y="0"/>
                  </a:lnTo>
                  <a:lnTo>
                    <a:pt x="85487" y="463"/>
                  </a:lnTo>
                  <a:lnTo>
                    <a:pt x="82122" y="3094"/>
                  </a:lnTo>
                  <a:lnTo>
                    <a:pt x="80113" y="4113"/>
                  </a:lnTo>
                  <a:lnTo>
                    <a:pt x="75763" y="5245"/>
                  </a:lnTo>
                  <a:lnTo>
                    <a:pt x="71185" y="7865"/>
                  </a:lnTo>
                  <a:lnTo>
                    <a:pt x="68853" y="9675"/>
                  </a:lnTo>
                  <a:lnTo>
                    <a:pt x="65710" y="10882"/>
                  </a:lnTo>
                  <a:lnTo>
                    <a:pt x="62028" y="11686"/>
                  </a:lnTo>
                  <a:lnTo>
                    <a:pt x="57985" y="12222"/>
                  </a:lnTo>
                  <a:lnTo>
                    <a:pt x="54497" y="13374"/>
                  </a:lnTo>
                  <a:lnTo>
                    <a:pt x="51377" y="14935"/>
                  </a:lnTo>
                  <a:lnTo>
                    <a:pt x="48504" y="16769"/>
                  </a:lnTo>
                  <a:lnTo>
                    <a:pt x="45001" y="18786"/>
                  </a:lnTo>
                  <a:lnTo>
                    <a:pt x="30960" y="26267"/>
                  </a:lnTo>
                  <a:lnTo>
                    <a:pt x="27459" y="29114"/>
                  </a:lnTo>
                  <a:lnTo>
                    <a:pt x="25416" y="30985"/>
                  </a:lnTo>
                  <a:lnTo>
                    <a:pt x="22465" y="33026"/>
                  </a:lnTo>
                  <a:lnTo>
                    <a:pt x="18910" y="35180"/>
                  </a:lnTo>
                  <a:lnTo>
                    <a:pt x="14953" y="37410"/>
                  </a:lnTo>
                  <a:lnTo>
                    <a:pt x="12315" y="39690"/>
                  </a:lnTo>
                  <a:lnTo>
                    <a:pt x="10556" y="42005"/>
                  </a:lnTo>
                  <a:lnTo>
                    <a:pt x="7808" y="46692"/>
                  </a:lnTo>
                  <a:lnTo>
                    <a:pt x="3941" y="51421"/>
                  </a:lnTo>
                  <a:lnTo>
                    <a:pt x="1094" y="54754"/>
                  </a:lnTo>
                  <a:lnTo>
                    <a:pt x="428" y="57650"/>
                  </a:lnTo>
                  <a:lnTo>
                    <a:pt x="0" y="62185"/>
                  </a:lnTo>
                  <a:lnTo>
                    <a:pt x="2058" y="64922"/>
                  </a:lnTo>
                  <a:lnTo>
                    <a:pt x="3719" y="66762"/>
                  </a:lnTo>
                  <a:lnTo>
                    <a:pt x="5619" y="67990"/>
                  </a:lnTo>
                  <a:lnTo>
                    <a:pt x="9847" y="69354"/>
                  </a:lnTo>
                  <a:lnTo>
                    <a:pt x="14372" y="72077"/>
                  </a:lnTo>
                  <a:lnTo>
                    <a:pt x="16690" y="73914"/>
                  </a:lnTo>
                  <a:lnTo>
                    <a:pt x="19029" y="75139"/>
                  </a:lnTo>
                  <a:lnTo>
                    <a:pt x="23745" y="76500"/>
                  </a:lnTo>
                  <a:lnTo>
                    <a:pt x="26907" y="77656"/>
                  </a:lnTo>
                  <a:lnTo>
                    <a:pt x="30603" y="79221"/>
                  </a:lnTo>
                  <a:lnTo>
                    <a:pt x="34654" y="81058"/>
                  </a:lnTo>
                  <a:lnTo>
                    <a:pt x="120502" y="114258"/>
                  </a:lnTo>
                  <a:lnTo>
                    <a:pt x="134274" y="120291"/>
                  </a:lnTo>
                  <a:lnTo>
                    <a:pt x="144250" y="125107"/>
                  </a:lnTo>
                  <a:lnTo>
                    <a:pt x="150106" y="129111"/>
                  </a:lnTo>
                  <a:lnTo>
                    <a:pt x="153217" y="132575"/>
                  </a:lnTo>
                  <a:lnTo>
                    <a:pt x="156298" y="140044"/>
                  </a:lnTo>
                  <a:lnTo>
                    <a:pt x="155758" y="141450"/>
                  </a:lnTo>
                  <a:lnTo>
                    <a:pt x="153039" y="145130"/>
                  </a:lnTo>
                  <a:lnTo>
                    <a:pt x="149185" y="149411"/>
                  </a:lnTo>
                  <a:lnTo>
                    <a:pt x="147048" y="151664"/>
                  </a:lnTo>
                  <a:lnTo>
                    <a:pt x="144827" y="153166"/>
                  </a:lnTo>
                  <a:lnTo>
                    <a:pt x="140245" y="154835"/>
                  </a:lnTo>
                  <a:lnTo>
                    <a:pt x="135562" y="157693"/>
                  </a:lnTo>
                  <a:lnTo>
                    <a:pt x="133202" y="159566"/>
                  </a:lnTo>
                  <a:lnTo>
                    <a:pt x="130835" y="160816"/>
                  </a:lnTo>
                  <a:lnTo>
                    <a:pt x="126088" y="162203"/>
                  </a:lnTo>
                  <a:lnTo>
                    <a:pt x="122917" y="162573"/>
                  </a:lnTo>
                  <a:lnTo>
                    <a:pt x="119216" y="162820"/>
                  </a:lnTo>
                  <a:lnTo>
                    <a:pt x="111664" y="163094"/>
                  </a:lnTo>
                  <a:lnTo>
                    <a:pt x="105661" y="163217"/>
                  </a:lnTo>
                  <a:lnTo>
                    <a:pt x="76414" y="163311"/>
                  </a:lnTo>
                  <a:lnTo>
                    <a:pt x="73132" y="162518"/>
                  </a:lnTo>
                  <a:lnTo>
                    <a:pt x="69357" y="161196"/>
                  </a:lnTo>
                  <a:lnTo>
                    <a:pt x="65253" y="159521"/>
                  </a:lnTo>
                  <a:lnTo>
                    <a:pt x="61723" y="158404"/>
                  </a:lnTo>
                  <a:lnTo>
                    <a:pt x="58577" y="157660"/>
                  </a:lnTo>
                  <a:lnTo>
                    <a:pt x="55684" y="157163"/>
                  </a:lnTo>
                  <a:lnTo>
                    <a:pt x="52169" y="156832"/>
                  </a:lnTo>
                  <a:lnTo>
                    <a:pt x="48238" y="156611"/>
                  </a:lnTo>
                  <a:lnTo>
                    <a:pt x="40431" y="156366"/>
                  </a:lnTo>
                  <a:lnTo>
                    <a:pt x="34315" y="156257"/>
                  </a:lnTo>
                  <a:lnTo>
                    <a:pt x="32367" y="155434"/>
                  </a:lnTo>
                  <a:lnTo>
                    <a:pt x="31068" y="154092"/>
                  </a:lnTo>
                  <a:lnTo>
                    <a:pt x="30201" y="152403"/>
                  </a:lnTo>
                  <a:lnTo>
                    <a:pt x="28830" y="151278"/>
                  </a:lnTo>
                  <a:lnTo>
                    <a:pt x="27122" y="150527"/>
                  </a:lnTo>
                  <a:lnTo>
                    <a:pt x="23108" y="149693"/>
                  </a:lnTo>
                  <a:lnTo>
                    <a:pt x="18678" y="149322"/>
                  </a:lnTo>
                  <a:lnTo>
                    <a:pt x="14182" y="1490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5" name="SMARTInkAnnotation403"/>
            <p:cNvSpPr/>
            <p:nvPr/>
          </p:nvSpPr>
          <p:spPr>
            <a:xfrm>
              <a:off x="8315325" y="3614743"/>
              <a:ext cx="300038" cy="357183"/>
            </a:xfrm>
            <a:custGeom>
              <a:avLst/>
              <a:gdLst/>
              <a:ahLst/>
              <a:cxnLst/>
              <a:rect l="0" t="0" r="0" b="0"/>
              <a:pathLst>
                <a:path w="300038" h="357183">
                  <a:moveTo>
                    <a:pt x="0" y="357182"/>
                  </a:moveTo>
                  <a:lnTo>
                    <a:pt x="7584" y="307881"/>
                  </a:lnTo>
                  <a:lnTo>
                    <a:pt x="11406" y="290977"/>
                  </a:lnTo>
                  <a:lnTo>
                    <a:pt x="15541" y="277327"/>
                  </a:lnTo>
                  <a:lnTo>
                    <a:pt x="19886" y="265845"/>
                  </a:lnTo>
                  <a:lnTo>
                    <a:pt x="23576" y="255016"/>
                  </a:lnTo>
                  <a:lnTo>
                    <a:pt x="26830" y="244621"/>
                  </a:lnTo>
                  <a:lnTo>
                    <a:pt x="29793" y="234516"/>
                  </a:lnTo>
                  <a:lnTo>
                    <a:pt x="33356" y="225398"/>
                  </a:lnTo>
                  <a:lnTo>
                    <a:pt x="37319" y="216939"/>
                  </a:lnTo>
                  <a:lnTo>
                    <a:pt x="50480" y="191539"/>
                  </a:lnTo>
                  <a:lnTo>
                    <a:pt x="55085" y="182459"/>
                  </a:lnTo>
                  <a:lnTo>
                    <a:pt x="58948" y="174025"/>
                  </a:lnTo>
                  <a:lnTo>
                    <a:pt x="62317" y="166021"/>
                  </a:lnTo>
                  <a:lnTo>
                    <a:pt x="65358" y="158304"/>
                  </a:lnTo>
                  <a:lnTo>
                    <a:pt x="68972" y="149984"/>
                  </a:lnTo>
                  <a:lnTo>
                    <a:pt x="77220" y="132273"/>
                  </a:lnTo>
                  <a:lnTo>
                    <a:pt x="80849" y="123899"/>
                  </a:lnTo>
                  <a:lnTo>
                    <a:pt x="84062" y="115935"/>
                  </a:lnTo>
                  <a:lnTo>
                    <a:pt x="86998" y="108244"/>
                  </a:lnTo>
                  <a:lnTo>
                    <a:pt x="90542" y="100736"/>
                  </a:lnTo>
                  <a:lnTo>
                    <a:pt x="94492" y="93349"/>
                  </a:lnTo>
                  <a:lnTo>
                    <a:pt x="98714" y="86043"/>
                  </a:lnTo>
                  <a:lnTo>
                    <a:pt x="102321" y="78791"/>
                  </a:lnTo>
                  <a:lnTo>
                    <a:pt x="105521" y="71576"/>
                  </a:lnTo>
                  <a:lnTo>
                    <a:pt x="108446" y="64384"/>
                  </a:lnTo>
                  <a:lnTo>
                    <a:pt x="111192" y="58002"/>
                  </a:lnTo>
                  <a:lnTo>
                    <a:pt x="116358" y="46678"/>
                  </a:lnTo>
                  <a:lnTo>
                    <a:pt x="123729" y="31377"/>
                  </a:lnTo>
                  <a:lnTo>
                    <a:pt x="130940" y="20582"/>
                  </a:lnTo>
                  <a:lnTo>
                    <a:pt x="135719" y="12849"/>
                  </a:lnTo>
                  <a:lnTo>
                    <a:pt x="142850" y="38"/>
                  </a:lnTo>
                  <a:lnTo>
                    <a:pt x="142864" y="14"/>
                  </a:lnTo>
                  <a:lnTo>
                    <a:pt x="146664" y="0"/>
                  </a:lnTo>
                  <a:lnTo>
                    <a:pt x="147783" y="792"/>
                  </a:lnTo>
                  <a:lnTo>
                    <a:pt x="148528" y="2114"/>
                  </a:lnTo>
                  <a:lnTo>
                    <a:pt x="149025" y="3788"/>
                  </a:lnTo>
                  <a:lnTo>
                    <a:pt x="151694" y="7766"/>
                  </a:lnTo>
                  <a:lnTo>
                    <a:pt x="153516" y="9938"/>
                  </a:lnTo>
                  <a:lnTo>
                    <a:pt x="154732" y="12179"/>
                  </a:lnTo>
                  <a:lnTo>
                    <a:pt x="157236" y="19921"/>
                  </a:lnTo>
                  <a:lnTo>
                    <a:pt x="160635" y="27636"/>
                  </a:lnTo>
                  <a:lnTo>
                    <a:pt x="167011" y="40905"/>
                  </a:lnTo>
                  <a:lnTo>
                    <a:pt x="173928" y="51098"/>
                  </a:lnTo>
                  <a:lnTo>
                    <a:pt x="178636" y="58690"/>
                  </a:lnTo>
                  <a:lnTo>
                    <a:pt x="184168" y="67356"/>
                  </a:lnTo>
                  <a:lnTo>
                    <a:pt x="191919" y="76499"/>
                  </a:lnTo>
                  <a:lnTo>
                    <a:pt x="195415" y="81954"/>
                  </a:lnTo>
                  <a:lnTo>
                    <a:pt x="198539" y="87972"/>
                  </a:lnTo>
                  <a:lnTo>
                    <a:pt x="201416" y="94365"/>
                  </a:lnTo>
                  <a:lnTo>
                    <a:pt x="204127" y="101008"/>
                  </a:lnTo>
                  <a:lnTo>
                    <a:pt x="206729" y="107818"/>
                  </a:lnTo>
                  <a:lnTo>
                    <a:pt x="209256" y="114739"/>
                  </a:lnTo>
                  <a:lnTo>
                    <a:pt x="211735" y="120941"/>
                  </a:lnTo>
                  <a:lnTo>
                    <a:pt x="216607" y="132065"/>
                  </a:lnTo>
                  <a:lnTo>
                    <a:pt x="219810" y="138048"/>
                  </a:lnTo>
                  <a:lnTo>
                    <a:pt x="223534" y="144417"/>
                  </a:lnTo>
                  <a:lnTo>
                    <a:pt x="227604" y="151045"/>
                  </a:lnTo>
                  <a:lnTo>
                    <a:pt x="231111" y="157051"/>
                  </a:lnTo>
                  <a:lnTo>
                    <a:pt x="237124" y="167958"/>
                  </a:lnTo>
                  <a:lnTo>
                    <a:pt x="239840" y="173882"/>
                  </a:lnTo>
                  <a:lnTo>
                    <a:pt x="242443" y="180214"/>
                  </a:lnTo>
                  <a:lnTo>
                    <a:pt x="244972" y="186815"/>
                  </a:lnTo>
                  <a:lnTo>
                    <a:pt x="249900" y="200501"/>
                  </a:lnTo>
                  <a:lnTo>
                    <a:pt x="259529" y="228689"/>
                  </a:lnTo>
                  <a:lnTo>
                    <a:pt x="261921" y="235008"/>
                  </a:lnTo>
                  <a:lnTo>
                    <a:pt x="264307" y="240808"/>
                  </a:lnTo>
                  <a:lnTo>
                    <a:pt x="266692" y="246262"/>
                  </a:lnTo>
                  <a:lnTo>
                    <a:pt x="269075" y="252279"/>
                  </a:lnTo>
                  <a:lnTo>
                    <a:pt x="273841" y="265315"/>
                  </a:lnTo>
                  <a:lnTo>
                    <a:pt x="276224" y="271331"/>
                  </a:lnTo>
                  <a:lnTo>
                    <a:pt x="280986" y="282249"/>
                  </a:lnTo>
                  <a:lnTo>
                    <a:pt x="283633" y="292392"/>
                  </a:lnTo>
                  <a:lnTo>
                    <a:pt x="285602" y="302193"/>
                  </a:lnTo>
                  <a:lnTo>
                    <a:pt x="289124" y="311840"/>
                  </a:lnTo>
                  <a:lnTo>
                    <a:pt x="291218" y="319303"/>
                  </a:lnTo>
                  <a:lnTo>
                    <a:pt x="300037" y="35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6" name="SMARTInkAnnotation404"/>
            <p:cNvSpPr/>
            <p:nvPr/>
          </p:nvSpPr>
          <p:spPr>
            <a:xfrm>
              <a:off x="8379618" y="3771900"/>
              <a:ext cx="285751" cy="35719"/>
            </a:xfrm>
            <a:custGeom>
              <a:avLst/>
              <a:gdLst/>
              <a:ahLst/>
              <a:cxnLst/>
              <a:rect l="0" t="0" r="0" b="0"/>
              <a:pathLst>
                <a:path w="285751" h="35719">
                  <a:moveTo>
                    <a:pt x="0" y="35718"/>
                  </a:moveTo>
                  <a:lnTo>
                    <a:pt x="10643" y="35718"/>
                  </a:lnTo>
                  <a:lnTo>
                    <a:pt x="12652" y="34925"/>
                  </a:lnTo>
                  <a:lnTo>
                    <a:pt x="14785" y="33602"/>
                  </a:lnTo>
                  <a:lnTo>
                    <a:pt x="17001" y="31926"/>
                  </a:lnTo>
                  <a:lnTo>
                    <a:pt x="20066" y="30809"/>
                  </a:lnTo>
                  <a:lnTo>
                    <a:pt x="23696" y="30064"/>
                  </a:lnTo>
                  <a:lnTo>
                    <a:pt x="31963" y="29236"/>
                  </a:lnTo>
                  <a:lnTo>
                    <a:pt x="36390" y="29016"/>
                  </a:lnTo>
                  <a:lnTo>
                    <a:pt x="40930" y="28869"/>
                  </a:lnTo>
                  <a:lnTo>
                    <a:pt x="46336" y="27977"/>
                  </a:lnTo>
                  <a:lnTo>
                    <a:pt x="52323" y="26589"/>
                  </a:lnTo>
                  <a:lnTo>
                    <a:pt x="58694" y="24869"/>
                  </a:lnTo>
                  <a:lnTo>
                    <a:pt x="65323" y="23724"/>
                  </a:lnTo>
                  <a:lnTo>
                    <a:pt x="72124" y="22959"/>
                  </a:lnTo>
                  <a:lnTo>
                    <a:pt x="79039" y="22450"/>
                  </a:lnTo>
                  <a:lnTo>
                    <a:pt x="86824" y="21316"/>
                  </a:lnTo>
                  <a:lnTo>
                    <a:pt x="95189" y="19767"/>
                  </a:lnTo>
                  <a:lnTo>
                    <a:pt x="103940" y="17941"/>
                  </a:lnTo>
                  <a:lnTo>
                    <a:pt x="112157" y="15929"/>
                  </a:lnTo>
                  <a:lnTo>
                    <a:pt x="120015" y="13794"/>
                  </a:lnTo>
                  <a:lnTo>
                    <a:pt x="127635" y="11577"/>
                  </a:lnTo>
                  <a:lnTo>
                    <a:pt x="135097" y="10099"/>
                  </a:lnTo>
                  <a:lnTo>
                    <a:pt x="142452" y="9114"/>
                  </a:lnTo>
                  <a:lnTo>
                    <a:pt x="149738" y="8457"/>
                  </a:lnTo>
                  <a:lnTo>
                    <a:pt x="156974" y="7226"/>
                  </a:lnTo>
                  <a:lnTo>
                    <a:pt x="164181" y="5611"/>
                  </a:lnTo>
                  <a:lnTo>
                    <a:pt x="171367" y="3740"/>
                  </a:lnTo>
                  <a:lnTo>
                    <a:pt x="178538" y="2493"/>
                  </a:lnTo>
                  <a:lnTo>
                    <a:pt x="185701" y="1662"/>
                  </a:lnTo>
                  <a:lnTo>
                    <a:pt x="192857" y="1108"/>
                  </a:lnTo>
                  <a:lnTo>
                    <a:pt x="200009" y="739"/>
                  </a:lnTo>
                  <a:lnTo>
                    <a:pt x="214307" y="328"/>
                  </a:lnTo>
                  <a:lnTo>
                    <a:pt x="242260" y="43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7" name="SMARTInkAnnotation405"/>
            <p:cNvSpPr/>
            <p:nvPr/>
          </p:nvSpPr>
          <p:spPr>
            <a:xfrm>
              <a:off x="7765256" y="3757907"/>
              <a:ext cx="142876" cy="99719"/>
            </a:xfrm>
            <a:custGeom>
              <a:avLst/>
              <a:gdLst/>
              <a:ahLst/>
              <a:cxnLst/>
              <a:rect l="0" t="0" r="0" b="0"/>
              <a:pathLst>
                <a:path w="142876" h="99719">
                  <a:moveTo>
                    <a:pt x="0" y="71143"/>
                  </a:moveTo>
                  <a:lnTo>
                    <a:pt x="7585" y="55973"/>
                  </a:lnTo>
                  <a:lnTo>
                    <a:pt x="10613" y="51505"/>
                  </a:lnTo>
                  <a:lnTo>
                    <a:pt x="13425" y="48526"/>
                  </a:lnTo>
                  <a:lnTo>
                    <a:pt x="16093" y="46540"/>
                  </a:lnTo>
                  <a:lnTo>
                    <a:pt x="18667" y="44422"/>
                  </a:lnTo>
                  <a:lnTo>
                    <a:pt x="21176" y="42216"/>
                  </a:lnTo>
                  <a:lnTo>
                    <a:pt x="23642" y="39953"/>
                  </a:lnTo>
                  <a:lnTo>
                    <a:pt x="25287" y="37649"/>
                  </a:lnTo>
                  <a:lnTo>
                    <a:pt x="26383" y="35320"/>
                  </a:lnTo>
                  <a:lnTo>
                    <a:pt x="27114" y="32974"/>
                  </a:lnTo>
                  <a:lnTo>
                    <a:pt x="28394" y="31409"/>
                  </a:lnTo>
                  <a:lnTo>
                    <a:pt x="30042" y="30366"/>
                  </a:lnTo>
                  <a:lnTo>
                    <a:pt x="31935" y="29671"/>
                  </a:lnTo>
                  <a:lnTo>
                    <a:pt x="36153" y="26782"/>
                  </a:lnTo>
                  <a:lnTo>
                    <a:pt x="38390" y="24900"/>
                  </a:lnTo>
                  <a:lnTo>
                    <a:pt x="40674" y="23645"/>
                  </a:lnTo>
                  <a:lnTo>
                    <a:pt x="42992" y="22809"/>
                  </a:lnTo>
                  <a:lnTo>
                    <a:pt x="45330" y="22252"/>
                  </a:lnTo>
                  <a:lnTo>
                    <a:pt x="47682" y="21086"/>
                  </a:lnTo>
                  <a:lnTo>
                    <a:pt x="50045" y="19515"/>
                  </a:lnTo>
                  <a:lnTo>
                    <a:pt x="55747" y="15084"/>
                  </a:lnTo>
                  <a:lnTo>
                    <a:pt x="58643" y="12361"/>
                  </a:lnTo>
                  <a:lnTo>
                    <a:pt x="60526" y="10524"/>
                  </a:lnTo>
                  <a:lnTo>
                    <a:pt x="62576" y="9299"/>
                  </a:lnTo>
                  <a:lnTo>
                    <a:pt x="66970" y="7937"/>
                  </a:lnTo>
                  <a:lnTo>
                    <a:pt x="69253" y="7575"/>
                  </a:lnTo>
                  <a:lnTo>
                    <a:pt x="71569" y="7333"/>
                  </a:lnTo>
                  <a:lnTo>
                    <a:pt x="73906" y="7172"/>
                  </a:lnTo>
                  <a:lnTo>
                    <a:pt x="76258" y="7064"/>
                  </a:lnTo>
                  <a:lnTo>
                    <a:pt x="84322" y="6877"/>
                  </a:lnTo>
                  <a:lnTo>
                    <a:pt x="87218" y="4745"/>
                  </a:lnTo>
                  <a:lnTo>
                    <a:pt x="89101" y="3065"/>
                  </a:lnTo>
                  <a:lnTo>
                    <a:pt x="91151" y="1945"/>
                  </a:lnTo>
                  <a:lnTo>
                    <a:pt x="95545" y="701"/>
                  </a:lnTo>
                  <a:lnTo>
                    <a:pt x="97828" y="369"/>
                  </a:lnTo>
                  <a:lnTo>
                    <a:pt x="100144" y="148"/>
                  </a:lnTo>
                  <a:lnTo>
                    <a:pt x="102481" y="0"/>
                  </a:lnTo>
                  <a:lnTo>
                    <a:pt x="104040" y="696"/>
                  </a:lnTo>
                  <a:lnTo>
                    <a:pt x="105078" y="1953"/>
                  </a:lnTo>
                  <a:lnTo>
                    <a:pt x="105771" y="3585"/>
                  </a:lnTo>
                  <a:lnTo>
                    <a:pt x="107027" y="4673"/>
                  </a:lnTo>
                  <a:lnTo>
                    <a:pt x="108657" y="5398"/>
                  </a:lnTo>
                  <a:lnTo>
                    <a:pt x="112586" y="6204"/>
                  </a:lnTo>
                  <a:lnTo>
                    <a:pt x="116978" y="6563"/>
                  </a:lnTo>
                  <a:lnTo>
                    <a:pt x="121356" y="6792"/>
                  </a:lnTo>
                  <a:lnTo>
                    <a:pt x="124844" y="6824"/>
                  </a:lnTo>
                  <a:lnTo>
                    <a:pt x="126092" y="7626"/>
                  </a:lnTo>
                  <a:lnTo>
                    <a:pt x="126924" y="8954"/>
                  </a:lnTo>
                  <a:lnTo>
                    <a:pt x="128259" y="12998"/>
                  </a:lnTo>
                  <a:lnTo>
                    <a:pt x="129162" y="13329"/>
                  </a:lnTo>
                  <a:lnTo>
                    <a:pt x="132282" y="13698"/>
                  </a:lnTo>
                  <a:lnTo>
                    <a:pt x="133431" y="14590"/>
                  </a:lnTo>
                  <a:lnTo>
                    <a:pt x="134198" y="15978"/>
                  </a:lnTo>
                  <a:lnTo>
                    <a:pt x="135642" y="20835"/>
                  </a:lnTo>
                  <a:lnTo>
                    <a:pt x="135691" y="23119"/>
                  </a:lnTo>
                  <a:lnTo>
                    <a:pt x="135705" y="24840"/>
                  </a:lnTo>
                  <a:lnTo>
                    <a:pt x="136507" y="25986"/>
                  </a:lnTo>
                  <a:lnTo>
                    <a:pt x="137836" y="26751"/>
                  </a:lnTo>
                  <a:lnTo>
                    <a:pt x="139516" y="27261"/>
                  </a:lnTo>
                  <a:lnTo>
                    <a:pt x="140635" y="28394"/>
                  </a:lnTo>
                  <a:lnTo>
                    <a:pt x="141383" y="29943"/>
                  </a:lnTo>
                  <a:lnTo>
                    <a:pt x="142580" y="34341"/>
                  </a:lnTo>
                  <a:lnTo>
                    <a:pt x="142745" y="37059"/>
                  </a:lnTo>
                  <a:lnTo>
                    <a:pt x="142848" y="41480"/>
                  </a:lnTo>
                  <a:lnTo>
                    <a:pt x="142875" y="62910"/>
                  </a:lnTo>
                  <a:lnTo>
                    <a:pt x="140759" y="65632"/>
                  </a:lnTo>
                  <a:lnTo>
                    <a:pt x="136724" y="70054"/>
                  </a:lnTo>
                  <a:lnTo>
                    <a:pt x="135599" y="73592"/>
                  </a:lnTo>
                  <a:lnTo>
                    <a:pt x="128587" y="99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8" name="SMARTInkAnnotation406"/>
            <p:cNvSpPr/>
            <p:nvPr/>
          </p:nvSpPr>
          <p:spPr>
            <a:xfrm>
              <a:off x="6115472" y="4271962"/>
              <a:ext cx="171029" cy="285589"/>
            </a:xfrm>
            <a:custGeom>
              <a:avLst/>
              <a:gdLst/>
              <a:ahLst/>
              <a:cxnLst/>
              <a:rect l="0" t="0" r="0" b="0"/>
              <a:pathLst>
                <a:path w="171029" h="285589">
                  <a:moveTo>
                    <a:pt x="156740" y="14288"/>
                  </a:moveTo>
                  <a:lnTo>
                    <a:pt x="149156" y="14288"/>
                  </a:lnTo>
                  <a:lnTo>
                    <a:pt x="146127" y="13494"/>
                  </a:lnTo>
                  <a:lnTo>
                    <a:pt x="143315" y="12171"/>
                  </a:lnTo>
                  <a:lnTo>
                    <a:pt x="140646" y="10495"/>
                  </a:lnTo>
                  <a:lnTo>
                    <a:pt x="135565" y="8633"/>
                  </a:lnTo>
                  <a:lnTo>
                    <a:pt x="130660" y="7806"/>
                  </a:lnTo>
                  <a:lnTo>
                    <a:pt x="125834" y="7438"/>
                  </a:lnTo>
                  <a:lnTo>
                    <a:pt x="121044" y="7274"/>
                  </a:lnTo>
                  <a:lnTo>
                    <a:pt x="118655" y="7231"/>
                  </a:lnTo>
                  <a:lnTo>
                    <a:pt x="116269" y="7996"/>
                  </a:lnTo>
                  <a:lnTo>
                    <a:pt x="111501" y="10962"/>
                  </a:lnTo>
                  <a:lnTo>
                    <a:pt x="106736" y="12810"/>
                  </a:lnTo>
                  <a:lnTo>
                    <a:pt x="104354" y="13303"/>
                  </a:lnTo>
                  <a:lnTo>
                    <a:pt x="101179" y="14424"/>
                  </a:lnTo>
                  <a:lnTo>
                    <a:pt x="97474" y="15966"/>
                  </a:lnTo>
                  <a:lnTo>
                    <a:pt x="93417" y="17788"/>
                  </a:lnTo>
                  <a:lnTo>
                    <a:pt x="84676" y="21929"/>
                  </a:lnTo>
                  <a:lnTo>
                    <a:pt x="80122" y="24144"/>
                  </a:lnTo>
                  <a:lnTo>
                    <a:pt x="76293" y="26415"/>
                  </a:lnTo>
                  <a:lnTo>
                    <a:pt x="72946" y="28722"/>
                  </a:lnTo>
                  <a:lnTo>
                    <a:pt x="69921" y="31055"/>
                  </a:lnTo>
                  <a:lnTo>
                    <a:pt x="65523" y="34197"/>
                  </a:lnTo>
                  <a:lnTo>
                    <a:pt x="54287" y="41921"/>
                  </a:lnTo>
                  <a:lnTo>
                    <a:pt x="48750" y="46204"/>
                  </a:lnTo>
                  <a:lnTo>
                    <a:pt x="43472" y="50647"/>
                  </a:lnTo>
                  <a:lnTo>
                    <a:pt x="34168" y="59022"/>
                  </a:lnTo>
                  <a:lnTo>
                    <a:pt x="27386" y="65391"/>
                  </a:lnTo>
                  <a:lnTo>
                    <a:pt x="16566" y="75947"/>
                  </a:lnTo>
                  <a:lnTo>
                    <a:pt x="4382" y="88073"/>
                  </a:lnTo>
                  <a:lnTo>
                    <a:pt x="2780" y="90465"/>
                  </a:lnTo>
                  <a:lnTo>
                    <a:pt x="0" y="98599"/>
                  </a:lnTo>
                  <a:lnTo>
                    <a:pt x="653" y="99863"/>
                  </a:lnTo>
                  <a:lnTo>
                    <a:pt x="3495" y="103386"/>
                  </a:lnTo>
                  <a:lnTo>
                    <a:pt x="4571" y="105437"/>
                  </a:lnTo>
                  <a:lnTo>
                    <a:pt x="5765" y="109832"/>
                  </a:lnTo>
                  <a:lnTo>
                    <a:pt x="6878" y="111321"/>
                  </a:lnTo>
                  <a:lnTo>
                    <a:pt x="8413" y="112314"/>
                  </a:lnTo>
                  <a:lnTo>
                    <a:pt x="10230" y="112976"/>
                  </a:lnTo>
                  <a:lnTo>
                    <a:pt x="14367" y="115828"/>
                  </a:lnTo>
                  <a:lnTo>
                    <a:pt x="16581" y="117700"/>
                  </a:lnTo>
                  <a:lnTo>
                    <a:pt x="18850" y="118948"/>
                  </a:lnTo>
                  <a:lnTo>
                    <a:pt x="23489" y="120335"/>
                  </a:lnTo>
                  <a:lnTo>
                    <a:pt x="28196" y="120950"/>
                  </a:lnTo>
                  <a:lnTo>
                    <a:pt x="30564" y="121115"/>
                  </a:lnTo>
                  <a:lnTo>
                    <a:pt x="33728" y="121225"/>
                  </a:lnTo>
                  <a:lnTo>
                    <a:pt x="41479" y="121346"/>
                  </a:lnTo>
                  <a:lnTo>
                    <a:pt x="44974" y="122173"/>
                  </a:lnTo>
                  <a:lnTo>
                    <a:pt x="48099" y="123517"/>
                  </a:lnTo>
                  <a:lnTo>
                    <a:pt x="50975" y="125207"/>
                  </a:lnTo>
                  <a:lnTo>
                    <a:pt x="54480" y="126334"/>
                  </a:lnTo>
                  <a:lnTo>
                    <a:pt x="58404" y="127085"/>
                  </a:lnTo>
                  <a:lnTo>
                    <a:pt x="62607" y="127586"/>
                  </a:lnTo>
                  <a:lnTo>
                    <a:pt x="66997" y="127920"/>
                  </a:lnTo>
                  <a:lnTo>
                    <a:pt x="71512" y="128142"/>
                  </a:lnTo>
                  <a:lnTo>
                    <a:pt x="76109" y="128291"/>
                  </a:lnTo>
                  <a:lnTo>
                    <a:pt x="80761" y="129184"/>
                  </a:lnTo>
                  <a:lnTo>
                    <a:pt x="85450" y="130572"/>
                  </a:lnTo>
                  <a:lnTo>
                    <a:pt x="90163" y="132292"/>
                  </a:lnTo>
                  <a:lnTo>
                    <a:pt x="98068" y="147726"/>
                  </a:lnTo>
                  <a:lnTo>
                    <a:pt x="108100" y="172303"/>
                  </a:lnTo>
                  <a:lnTo>
                    <a:pt x="119551" y="202974"/>
                  </a:lnTo>
                  <a:lnTo>
                    <a:pt x="125597" y="224217"/>
                  </a:lnTo>
                  <a:lnTo>
                    <a:pt x="128041" y="239171"/>
                  </a:lnTo>
                  <a:lnTo>
                    <a:pt x="128082" y="249935"/>
                  </a:lnTo>
                  <a:lnTo>
                    <a:pt x="126522" y="257905"/>
                  </a:lnTo>
                  <a:lnTo>
                    <a:pt x="123895" y="264011"/>
                  </a:lnTo>
                  <a:lnTo>
                    <a:pt x="120556" y="268876"/>
                  </a:lnTo>
                  <a:lnTo>
                    <a:pt x="116742" y="272913"/>
                  </a:lnTo>
                  <a:lnTo>
                    <a:pt x="112612" y="276399"/>
                  </a:lnTo>
                  <a:lnTo>
                    <a:pt x="108272" y="279515"/>
                  </a:lnTo>
                  <a:lnTo>
                    <a:pt x="104584" y="281594"/>
                  </a:lnTo>
                  <a:lnTo>
                    <a:pt x="101332" y="282979"/>
                  </a:lnTo>
                  <a:lnTo>
                    <a:pt x="98370" y="283903"/>
                  </a:lnTo>
                  <a:lnTo>
                    <a:pt x="94808" y="284519"/>
                  </a:lnTo>
                  <a:lnTo>
                    <a:pt x="90846" y="284929"/>
                  </a:lnTo>
                  <a:lnTo>
                    <a:pt x="86617" y="285203"/>
                  </a:lnTo>
                  <a:lnTo>
                    <a:pt x="82210" y="285385"/>
                  </a:lnTo>
                  <a:lnTo>
                    <a:pt x="73080" y="285588"/>
                  </a:lnTo>
                  <a:lnTo>
                    <a:pt x="69217" y="284849"/>
                  </a:lnTo>
                  <a:lnTo>
                    <a:pt x="65847" y="283561"/>
                  </a:lnTo>
                  <a:lnTo>
                    <a:pt x="62807" y="281909"/>
                  </a:lnTo>
                  <a:lnTo>
                    <a:pt x="59193" y="280808"/>
                  </a:lnTo>
                  <a:lnTo>
                    <a:pt x="55197" y="280074"/>
                  </a:lnTo>
                  <a:lnTo>
                    <a:pt x="50945" y="279585"/>
                  </a:lnTo>
                  <a:lnTo>
                    <a:pt x="47316" y="278465"/>
                  </a:lnTo>
                  <a:lnTo>
                    <a:pt x="44103" y="276925"/>
                  </a:lnTo>
                  <a:lnTo>
                    <a:pt x="41168" y="275103"/>
                  </a:lnTo>
                  <a:lnTo>
                    <a:pt x="38417" y="273097"/>
                  </a:lnTo>
                  <a:lnTo>
                    <a:pt x="33244" y="268749"/>
                  </a:lnTo>
                  <a:lnTo>
                    <a:pt x="31547" y="265685"/>
                  </a:lnTo>
                  <a:lnTo>
                    <a:pt x="29661" y="258046"/>
                  </a:lnTo>
                  <a:lnTo>
                    <a:pt x="28823" y="251477"/>
                  </a:lnTo>
                  <a:lnTo>
                    <a:pt x="28351" y="243316"/>
                  </a:lnTo>
                  <a:lnTo>
                    <a:pt x="28241" y="237522"/>
                  </a:lnTo>
                  <a:lnTo>
                    <a:pt x="28192" y="229655"/>
                  </a:lnTo>
                  <a:lnTo>
                    <a:pt x="28973" y="224541"/>
                  </a:lnTo>
                  <a:lnTo>
                    <a:pt x="30286" y="218750"/>
                  </a:lnTo>
                  <a:lnTo>
                    <a:pt x="31957" y="212508"/>
                  </a:lnTo>
                  <a:lnTo>
                    <a:pt x="33863" y="206759"/>
                  </a:lnTo>
                  <a:lnTo>
                    <a:pt x="35928" y="201340"/>
                  </a:lnTo>
                  <a:lnTo>
                    <a:pt x="38100" y="196139"/>
                  </a:lnTo>
                  <a:lnTo>
                    <a:pt x="40340" y="191084"/>
                  </a:lnTo>
                  <a:lnTo>
                    <a:pt x="44946" y="181235"/>
                  </a:lnTo>
                  <a:lnTo>
                    <a:pt x="48080" y="175592"/>
                  </a:lnTo>
                  <a:lnTo>
                    <a:pt x="51756" y="169449"/>
                  </a:lnTo>
                  <a:lnTo>
                    <a:pt x="55794" y="162973"/>
                  </a:lnTo>
                  <a:lnTo>
                    <a:pt x="59280" y="157067"/>
                  </a:lnTo>
                  <a:lnTo>
                    <a:pt x="62398" y="151542"/>
                  </a:lnTo>
                  <a:lnTo>
                    <a:pt x="65271" y="146272"/>
                  </a:lnTo>
                  <a:lnTo>
                    <a:pt x="68773" y="140377"/>
                  </a:lnTo>
                  <a:lnTo>
                    <a:pt x="76898" y="127477"/>
                  </a:lnTo>
                  <a:lnTo>
                    <a:pt x="81287" y="121497"/>
                  </a:lnTo>
                  <a:lnTo>
                    <a:pt x="85801" y="115923"/>
                  </a:lnTo>
                  <a:lnTo>
                    <a:pt x="90397" y="110620"/>
                  </a:lnTo>
                  <a:lnTo>
                    <a:pt x="94255" y="104703"/>
                  </a:lnTo>
                  <a:lnTo>
                    <a:pt x="97621" y="98377"/>
                  </a:lnTo>
                  <a:lnTo>
                    <a:pt x="100659" y="91778"/>
                  </a:lnTo>
                  <a:lnTo>
                    <a:pt x="104271" y="85792"/>
                  </a:lnTo>
                  <a:lnTo>
                    <a:pt x="108267" y="80213"/>
                  </a:lnTo>
                  <a:lnTo>
                    <a:pt x="112519" y="74907"/>
                  </a:lnTo>
                  <a:lnTo>
                    <a:pt x="116940" y="70576"/>
                  </a:lnTo>
                  <a:lnTo>
                    <a:pt x="121475" y="66894"/>
                  </a:lnTo>
                  <a:lnTo>
                    <a:pt x="126086" y="63646"/>
                  </a:lnTo>
                  <a:lnTo>
                    <a:pt x="129954" y="59893"/>
                  </a:lnTo>
                  <a:lnTo>
                    <a:pt x="133327" y="55804"/>
                  </a:lnTo>
                  <a:lnTo>
                    <a:pt x="136369" y="51490"/>
                  </a:lnTo>
                  <a:lnTo>
                    <a:pt x="139984" y="47027"/>
                  </a:lnTo>
                  <a:lnTo>
                    <a:pt x="143982" y="42463"/>
                  </a:lnTo>
                  <a:lnTo>
                    <a:pt x="151864" y="33954"/>
                  </a:lnTo>
                  <a:lnTo>
                    <a:pt x="160763" y="24701"/>
                  </a:lnTo>
                  <a:lnTo>
                    <a:pt x="165937" y="19445"/>
                  </a:lnTo>
                  <a:lnTo>
                    <a:pt x="167634" y="16932"/>
                  </a:lnTo>
                  <a:lnTo>
                    <a:pt x="169520" y="12023"/>
                  </a:lnTo>
                  <a:lnTo>
                    <a:pt x="170730" y="3198"/>
                  </a:lnTo>
                  <a:lnTo>
                    <a:pt x="17102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9" name="SMARTInkAnnotation407"/>
            <p:cNvSpPr/>
            <p:nvPr/>
          </p:nvSpPr>
          <p:spPr>
            <a:xfrm>
              <a:off x="6322247" y="4279106"/>
              <a:ext cx="164152" cy="285751"/>
            </a:xfrm>
            <a:custGeom>
              <a:avLst/>
              <a:gdLst/>
              <a:ahLst/>
              <a:cxnLst/>
              <a:rect l="0" t="0" r="0" b="0"/>
              <a:pathLst>
                <a:path w="164152" h="285751">
                  <a:moveTo>
                    <a:pt x="57121" y="0"/>
                  </a:moveTo>
                  <a:lnTo>
                    <a:pt x="64707" y="7585"/>
                  </a:lnTo>
                  <a:lnTo>
                    <a:pt x="66941" y="10613"/>
                  </a:lnTo>
                  <a:lnTo>
                    <a:pt x="69423" y="16094"/>
                  </a:lnTo>
                  <a:lnTo>
                    <a:pt x="69291" y="18667"/>
                  </a:lnTo>
                  <a:lnTo>
                    <a:pt x="68410" y="21176"/>
                  </a:lnTo>
                  <a:lnTo>
                    <a:pt x="65313" y="26874"/>
                  </a:lnTo>
                  <a:lnTo>
                    <a:pt x="61292" y="34698"/>
                  </a:lnTo>
                  <a:lnTo>
                    <a:pt x="58314" y="39801"/>
                  </a:lnTo>
                  <a:lnTo>
                    <a:pt x="47333" y="57566"/>
                  </a:lnTo>
                  <a:lnTo>
                    <a:pt x="44246" y="62984"/>
                  </a:lnTo>
                  <a:lnTo>
                    <a:pt x="41394" y="68182"/>
                  </a:lnTo>
                  <a:lnTo>
                    <a:pt x="38699" y="74030"/>
                  </a:lnTo>
                  <a:lnTo>
                    <a:pt x="36109" y="80310"/>
                  </a:lnTo>
                  <a:lnTo>
                    <a:pt x="33588" y="86877"/>
                  </a:lnTo>
                  <a:lnTo>
                    <a:pt x="31114" y="92843"/>
                  </a:lnTo>
                  <a:lnTo>
                    <a:pt x="28671" y="98408"/>
                  </a:lnTo>
                  <a:lnTo>
                    <a:pt x="26248" y="103705"/>
                  </a:lnTo>
                  <a:lnTo>
                    <a:pt x="24633" y="108825"/>
                  </a:lnTo>
                  <a:lnTo>
                    <a:pt x="23556" y="113825"/>
                  </a:lnTo>
                  <a:lnTo>
                    <a:pt x="22838" y="118746"/>
                  </a:lnTo>
                  <a:lnTo>
                    <a:pt x="21566" y="124407"/>
                  </a:lnTo>
                  <a:lnTo>
                    <a:pt x="19924" y="130563"/>
                  </a:lnTo>
                  <a:lnTo>
                    <a:pt x="15983" y="143753"/>
                  </a:lnTo>
                  <a:lnTo>
                    <a:pt x="11586" y="157553"/>
                  </a:lnTo>
                  <a:lnTo>
                    <a:pt x="10095" y="163773"/>
                  </a:lnTo>
                  <a:lnTo>
                    <a:pt x="9102" y="169507"/>
                  </a:lnTo>
                  <a:lnTo>
                    <a:pt x="8440" y="174917"/>
                  </a:lnTo>
                  <a:lnTo>
                    <a:pt x="7205" y="180112"/>
                  </a:lnTo>
                  <a:lnTo>
                    <a:pt x="5588" y="185162"/>
                  </a:lnTo>
                  <a:lnTo>
                    <a:pt x="3716" y="190116"/>
                  </a:lnTo>
                  <a:lnTo>
                    <a:pt x="2468" y="195006"/>
                  </a:lnTo>
                  <a:lnTo>
                    <a:pt x="1636" y="199855"/>
                  </a:lnTo>
                  <a:lnTo>
                    <a:pt x="1081" y="204674"/>
                  </a:lnTo>
                  <a:lnTo>
                    <a:pt x="711" y="209474"/>
                  </a:lnTo>
                  <a:lnTo>
                    <a:pt x="465" y="214262"/>
                  </a:lnTo>
                  <a:lnTo>
                    <a:pt x="191" y="223815"/>
                  </a:lnTo>
                  <a:lnTo>
                    <a:pt x="0" y="243855"/>
                  </a:lnTo>
                  <a:lnTo>
                    <a:pt x="785" y="246707"/>
                  </a:lnTo>
                  <a:lnTo>
                    <a:pt x="4887" y="255308"/>
                  </a:lnTo>
                  <a:lnTo>
                    <a:pt x="6126" y="263225"/>
                  </a:lnTo>
                  <a:lnTo>
                    <a:pt x="7249" y="265970"/>
                  </a:lnTo>
                  <a:lnTo>
                    <a:pt x="8792" y="267801"/>
                  </a:lnTo>
                  <a:lnTo>
                    <a:pt x="12624" y="270629"/>
                  </a:lnTo>
                  <a:lnTo>
                    <a:pt x="16972" y="274532"/>
                  </a:lnTo>
                  <a:lnTo>
                    <a:pt x="19243" y="275890"/>
                  </a:lnTo>
                  <a:lnTo>
                    <a:pt x="23883" y="277399"/>
                  </a:lnTo>
                  <a:lnTo>
                    <a:pt x="28590" y="280187"/>
                  </a:lnTo>
                  <a:lnTo>
                    <a:pt x="30957" y="282041"/>
                  </a:lnTo>
                  <a:lnTo>
                    <a:pt x="35703" y="284102"/>
                  </a:lnTo>
                  <a:lnTo>
                    <a:pt x="38081" y="284651"/>
                  </a:lnTo>
                  <a:lnTo>
                    <a:pt x="41252" y="284223"/>
                  </a:lnTo>
                  <a:lnTo>
                    <a:pt x="44955" y="283146"/>
                  </a:lnTo>
                  <a:lnTo>
                    <a:pt x="49010" y="281632"/>
                  </a:lnTo>
                  <a:lnTo>
                    <a:pt x="52508" y="280624"/>
                  </a:lnTo>
                  <a:lnTo>
                    <a:pt x="55634" y="279951"/>
                  </a:lnTo>
                  <a:lnTo>
                    <a:pt x="58511" y="279502"/>
                  </a:lnTo>
                  <a:lnTo>
                    <a:pt x="62016" y="278410"/>
                  </a:lnTo>
                  <a:lnTo>
                    <a:pt x="65941" y="276889"/>
                  </a:lnTo>
                  <a:lnTo>
                    <a:pt x="70145" y="275080"/>
                  </a:lnTo>
                  <a:lnTo>
                    <a:pt x="73742" y="273080"/>
                  </a:lnTo>
                  <a:lnTo>
                    <a:pt x="76933" y="270954"/>
                  </a:lnTo>
                  <a:lnTo>
                    <a:pt x="79854" y="268742"/>
                  </a:lnTo>
                  <a:lnTo>
                    <a:pt x="83389" y="266474"/>
                  </a:lnTo>
                  <a:lnTo>
                    <a:pt x="87333" y="264168"/>
                  </a:lnTo>
                  <a:lnTo>
                    <a:pt x="91550" y="261837"/>
                  </a:lnTo>
                  <a:lnTo>
                    <a:pt x="95155" y="258696"/>
                  </a:lnTo>
                  <a:lnTo>
                    <a:pt x="98352" y="255014"/>
                  </a:lnTo>
                  <a:lnTo>
                    <a:pt x="101278" y="250972"/>
                  </a:lnTo>
                  <a:lnTo>
                    <a:pt x="104815" y="247483"/>
                  </a:lnTo>
                  <a:lnTo>
                    <a:pt x="108761" y="244364"/>
                  </a:lnTo>
                  <a:lnTo>
                    <a:pt x="112979" y="241490"/>
                  </a:lnTo>
                  <a:lnTo>
                    <a:pt x="116585" y="237988"/>
                  </a:lnTo>
                  <a:lnTo>
                    <a:pt x="119783" y="234065"/>
                  </a:lnTo>
                  <a:lnTo>
                    <a:pt x="122708" y="229862"/>
                  </a:lnTo>
                  <a:lnTo>
                    <a:pt x="126246" y="225473"/>
                  </a:lnTo>
                  <a:lnTo>
                    <a:pt x="130192" y="220959"/>
                  </a:lnTo>
                  <a:lnTo>
                    <a:pt x="138016" y="212504"/>
                  </a:lnTo>
                  <a:lnTo>
                    <a:pt x="144139" y="206100"/>
                  </a:lnTo>
                  <a:lnTo>
                    <a:pt x="146883" y="202487"/>
                  </a:lnTo>
                  <a:lnTo>
                    <a:pt x="149506" y="198492"/>
                  </a:lnTo>
                  <a:lnTo>
                    <a:pt x="154538" y="190613"/>
                  </a:lnTo>
                  <a:lnTo>
                    <a:pt x="159419" y="184464"/>
                  </a:lnTo>
                  <a:lnTo>
                    <a:pt x="162119" y="179086"/>
                  </a:lnTo>
                  <a:lnTo>
                    <a:pt x="163638" y="171596"/>
                  </a:lnTo>
                  <a:lnTo>
                    <a:pt x="164088" y="164349"/>
                  </a:lnTo>
                  <a:lnTo>
                    <a:pt x="164151" y="161954"/>
                  </a:lnTo>
                  <a:lnTo>
                    <a:pt x="163400" y="160357"/>
                  </a:lnTo>
                  <a:lnTo>
                    <a:pt x="162105" y="159292"/>
                  </a:lnTo>
                  <a:lnTo>
                    <a:pt x="160448" y="158582"/>
                  </a:lnTo>
                  <a:lnTo>
                    <a:pt x="149025" y="166840"/>
                  </a:lnTo>
                  <a:lnTo>
                    <a:pt x="131091" y="181077"/>
                  </a:lnTo>
                  <a:lnTo>
                    <a:pt x="108815" y="199299"/>
                  </a:lnTo>
                  <a:lnTo>
                    <a:pt x="92378" y="212241"/>
                  </a:lnTo>
                  <a:lnTo>
                    <a:pt x="79832" y="221663"/>
                  </a:lnTo>
                  <a:lnTo>
                    <a:pt x="69881" y="228738"/>
                  </a:lnTo>
                  <a:lnTo>
                    <a:pt x="63246" y="235042"/>
                  </a:lnTo>
                  <a:lnTo>
                    <a:pt x="58823" y="240832"/>
                  </a:lnTo>
                  <a:lnTo>
                    <a:pt x="55875" y="246280"/>
                  </a:lnTo>
                  <a:lnTo>
                    <a:pt x="53116" y="250706"/>
                  </a:lnTo>
                  <a:lnTo>
                    <a:pt x="50482" y="254450"/>
                  </a:lnTo>
                  <a:lnTo>
                    <a:pt x="46234" y="260726"/>
                  </a:lnTo>
                  <a:lnTo>
                    <a:pt x="43506" y="269107"/>
                  </a:lnTo>
                  <a:lnTo>
                    <a:pt x="43282" y="269892"/>
                  </a:lnTo>
                  <a:lnTo>
                    <a:pt x="42923" y="276856"/>
                  </a:lnTo>
                  <a:lnTo>
                    <a:pt x="42873" y="281268"/>
                  </a:lnTo>
                  <a:lnTo>
                    <a:pt x="43654" y="282762"/>
                  </a:lnTo>
                  <a:lnTo>
                    <a:pt x="44969" y="283758"/>
                  </a:lnTo>
                  <a:lnTo>
                    <a:pt x="46638" y="284422"/>
                  </a:lnTo>
                  <a:lnTo>
                    <a:pt x="50610" y="285159"/>
                  </a:lnTo>
                  <a:lnTo>
                    <a:pt x="55022" y="285488"/>
                  </a:lnTo>
                  <a:lnTo>
                    <a:pt x="64265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0" name="SMARTInkAnnotation408"/>
            <p:cNvSpPr/>
            <p:nvPr/>
          </p:nvSpPr>
          <p:spPr>
            <a:xfrm>
              <a:off x="6557962" y="4243415"/>
              <a:ext cx="64286" cy="64249"/>
            </a:xfrm>
            <a:custGeom>
              <a:avLst/>
              <a:gdLst/>
              <a:ahLst/>
              <a:cxnLst/>
              <a:rect l="0" t="0" r="0" b="0"/>
              <a:pathLst>
                <a:path w="64286" h="64249">
                  <a:moveTo>
                    <a:pt x="21431" y="7116"/>
                  </a:moveTo>
                  <a:lnTo>
                    <a:pt x="10790" y="7116"/>
                  </a:lnTo>
                  <a:lnTo>
                    <a:pt x="9575" y="13466"/>
                  </a:lnTo>
                  <a:lnTo>
                    <a:pt x="8764" y="24049"/>
                  </a:lnTo>
                  <a:lnTo>
                    <a:pt x="7464" y="56322"/>
                  </a:lnTo>
                  <a:lnTo>
                    <a:pt x="8151" y="58970"/>
                  </a:lnTo>
                  <a:lnTo>
                    <a:pt x="9403" y="60735"/>
                  </a:lnTo>
                  <a:lnTo>
                    <a:pt x="11031" y="61912"/>
                  </a:lnTo>
                  <a:lnTo>
                    <a:pt x="12911" y="62696"/>
                  </a:lnTo>
                  <a:lnTo>
                    <a:pt x="14957" y="63220"/>
                  </a:lnTo>
                  <a:lnTo>
                    <a:pt x="20153" y="64059"/>
                  </a:lnTo>
                  <a:lnTo>
                    <a:pt x="22166" y="64128"/>
                  </a:lnTo>
                  <a:lnTo>
                    <a:pt x="33620" y="64248"/>
                  </a:lnTo>
                  <a:lnTo>
                    <a:pt x="35114" y="63460"/>
                  </a:lnTo>
                  <a:lnTo>
                    <a:pt x="36903" y="62141"/>
                  </a:lnTo>
                  <a:lnTo>
                    <a:pt x="38890" y="60468"/>
                  </a:lnTo>
                  <a:lnTo>
                    <a:pt x="41008" y="58559"/>
                  </a:lnTo>
                  <a:lnTo>
                    <a:pt x="45478" y="54321"/>
                  </a:lnTo>
                  <a:lnTo>
                    <a:pt x="47782" y="52873"/>
                  </a:lnTo>
                  <a:lnTo>
                    <a:pt x="50110" y="51909"/>
                  </a:lnTo>
                  <a:lnTo>
                    <a:pt x="52456" y="51265"/>
                  </a:lnTo>
                  <a:lnTo>
                    <a:pt x="54022" y="50042"/>
                  </a:lnTo>
                  <a:lnTo>
                    <a:pt x="55064" y="48433"/>
                  </a:lnTo>
                  <a:lnTo>
                    <a:pt x="55760" y="46567"/>
                  </a:lnTo>
                  <a:lnTo>
                    <a:pt x="57017" y="44529"/>
                  </a:lnTo>
                  <a:lnTo>
                    <a:pt x="58649" y="42377"/>
                  </a:lnTo>
                  <a:lnTo>
                    <a:pt x="60530" y="40148"/>
                  </a:lnTo>
                  <a:lnTo>
                    <a:pt x="61785" y="37869"/>
                  </a:lnTo>
                  <a:lnTo>
                    <a:pt x="62621" y="35555"/>
                  </a:lnTo>
                  <a:lnTo>
                    <a:pt x="63179" y="33219"/>
                  </a:lnTo>
                  <a:lnTo>
                    <a:pt x="63550" y="30868"/>
                  </a:lnTo>
                  <a:lnTo>
                    <a:pt x="63798" y="28507"/>
                  </a:lnTo>
                  <a:lnTo>
                    <a:pt x="63964" y="26139"/>
                  </a:lnTo>
                  <a:lnTo>
                    <a:pt x="64074" y="23767"/>
                  </a:lnTo>
                  <a:lnTo>
                    <a:pt x="64265" y="15668"/>
                  </a:lnTo>
                  <a:lnTo>
                    <a:pt x="64285" y="10885"/>
                  </a:lnTo>
                  <a:lnTo>
                    <a:pt x="63494" y="9628"/>
                  </a:lnTo>
                  <a:lnTo>
                    <a:pt x="62174" y="8791"/>
                  </a:lnTo>
                  <a:lnTo>
                    <a:pt x="60499" y="8233"/>
                  </a:lnTo>
                  <a:lnTo>
                    <a:pt x="58589" y="7067"/>
                  </a:lnTo>
                  <a:lnTo>
                    <a:pt x="56522" y="5496"/>
                  </a:lnTo>
                  <a:lnTo>
                    <a:pt x="54350" y="3654"/>
                  </a:lnTo>
                  <a:lnTo>
                    <a:pt x="51315" y="2427"/>
                  </a:lnTo>
                  <a:lnTo>
                    <a:pt x="47704" y="1608"/>
                  </a:lnTo>
                  <a:lnTo>
                    <a:pt x="43709" y="1063"/>
                  </a:lnTo>
                  <a:lnTo>
                    <a:pt x="40252" y="699"/>
                  </a:lnTo>
                  <a:lnTo>
                    <a:pt x="37154" y="457"/>
                  </a:lnTo>
                  <a:lnTo>
                    <a:pt x="34293" y="295"/>
                  </a:lnTo>
                  <a:lnTo>
                    <a:pt x="26884" y="116"/>
                  </a:lnTo>
                  <a:lnTo>
                    <a:pt x="16776" y="0"/>
                  </a:lnTo>
                  <a:lnTo>
                    <a:pt x="15153" y="785"/>
                  </a:lnTo>
                  <a:lnTo>
                    <a:pt x="13277" y="2101"/>
                  </a:lnTo>
                  <a:lnTo>
                    <a:pt x="11233" y="3773"/>
                  </a:lnTo>
                  <a:lnTo>
                    <a:pt x="9076" y="5681"/>
                  </a:lnTo>
                  <a:lnTo>
                    <a:pt x="4563" y="9918"/>
                  </a:lnTo>
                  <a:lnTo>
                    <a:pt x="3042" y="12159"/>
                  </a:lnTo>
                  <a:lnTo>
                    <a:pt x="2028" y="14446"/>
                  </a:lnTo>
                  <a:lnTo>
                    <a:pt x="0" y="214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1" name="SMARTInkAnnotation409"/>
            <p:cNvSpPr/>
            <p:nvPr/>
          </p:nvSpPr>
          <p:spPr>
            <a:xfrm>
              <a:off x="6722268" y="4386262"/>
              <a:ext cx="107158" cy="1"/>
            </a:xfrm>
            <a:custGeom>
              <a:avLst/>
              <a:gdLst/>
              <a:ahLst/>
              <a:cxnLst/>
              <a:rect l="0" t="0" r="0" b="0"/>
              <a:pathLst>
                <a:path w="107158" h="1">
                  <a:moveTo>
                    <a:pt x="0" y="0"/>
                  </a:moveTo>
                  <a:lnTo>
                    <a:pt x="1071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2" name="SMARTInkAnnotation410"/>
            <p:cNvSpPr/>
            <p:nvPr/>
          </p:nvSpPr>
          <p:spPr>
            <a:xfrm>
              <a:off x="6972408" y="4179093"/>
              <a:ext cx="143865" cy="342783"/>
            </a:xfrm>
            <a:custGeom>
              <a:avLst/>
              <a:gdLst/>
              <a:ahLst/>
              <a:cxnLst/>
              <a:rect l="0" t="0" r="0" b="0"/>
              <a:pathLst>
                <a:path w="143865" h="342783">
                  <a:moveTo>
                    <a:pt x="49898" y="28575"/>
                  </a:moveTo>
                  <a:lnTo>
                    <a:pt x="53691" y="28575"/>
                  </a:lnTo>
                  <a:lnTo>
                    <a:pt x="50046" y="33338"/>
                  </a:lnTo>
                  <a:lnTo>
                    <a:pt x="42852" y="41275"/>
                  </a:lnTo>
                  <a:lnTo>
                    <a:pt x="16051" y="69272"/>
                  </a:lnTo>
                  <a:lnTo>
                    <a:pt x="13046" y="73963"/>
                  </a:lnTo>
                  <a:lnTo>
                    <a:pt x="8023" y="87355"/>
                  </a:lnTo>
                  <a:lnTo>
                    <a:pt x="4035" y="93858"/>
                  </a:lnTo>
                  <a:lnTo>
                    <a:pt x="1733" y="99394"/>
                  </a:lnTo>
                  <a:lnTo>
                    <a:pt x="710" y="105294"/>
                  </a:lnTo>
                  <a:lnTo>
                    <a:pt x="256" y="113208"/>
                  </a:lnTo>
                  <a:lnTo>
                    <a:pt x="0" y="122796"/>
                  </a:lnTo>
                  <a:lnTo>
                    <a:pt x="758" y="125520"/>
                  </a:lnTo>
                  <a:lnTo>
                    <a:pt x="4823" y="133147"/>
                  </a:lnTo>
                  <a:lnTo>
                    <a:pt x="7174" y="140434"/>
                  </a:lnTo>
                  <a:lnTo>
                    <a:pt x="10537" y="145230"/>
                  </a:lnTo>
                  <a:lnTo>
                    <a:pt x="12545" y="146826"/>
                  </a:lnTo>
                  <a:lnTo>
                    <a:pt x="14677" y="147890"/>
                  </a:lnTo>
                  <a:lnTo>
                    <a:pt x="16893" y="148600"/>
                  </a:lnTo>
                  <a:lnTo>
                    <a:pt x="19163" y="149867"/>
                  </a:lnTo>
                  <a:lnTo>
                    <a:pt x="21471" y="151505"/>
                  </a:lnTo>
                  <a:lnTo>
                    <a:pt x="23802" y="153391"/>
                  </a:lnTo>
                  <a:lnTo>
                    <a:pt x="26151" y="155442"/>
                  </a:lnTo>
                  <a:lnTo>
                    <a:pt x="28511" y="157603"/>
                  </a:lnTo>
                  <a:lnTo>
                    <a:pt x="30877" y="159838"/>
                  </a:lnTo>
                  <a:lnTo>
                    <a:pt x="34042" y="162121"/>
                  </a:lnTo>
                  <a:lnTo>
                    <a:pt x="37740" y="164437"/>
                  </a:lnTo>
                  <a:lnTo>
                    <a:pt x="41792" y="166775"/>
                  </a:lnTo>
                  <a:lnTo>
                    <a:pt x="45288" y="169127"/>
                  </a:lnTo>
                  <a:lnTo>
                    <a:pt x="48413" y="171489"/>
                  </a:lnTo>
                  <a:lnTo>
                    <a:pt x="51289" y="173857"/>
                  </a:lnTo>
                  <a:lnTo>
                    <a:pt x="54000" y="176230"/>
                  </a:lnTo>
                  <a:lnTo>
                    <a:pt x="56601" y="178605"/>
                  </a:lnTo>
                  <a:lnTo>
                    <a:pt x="61609" y="183362"/>
                  </a:lnTo>
                  <a:lnTo>
                    <a:pt x="73685" y="195264"/>
                  </a:lnTo>
                  <a:lnTo>
                    <a:pt x="76074" y="198438"/>
                  </a:lnTo>
                  <a:lnTo>
                    <a:pt x="78462" y="202142"/>
                  </a:lnTo>
                  <a:lnTo>
                    <a:pt x="80847" y="206199"/>
                  </a:lnTo>
                  <a:lnTo>
                    <a:pt x="84024" y="209698"/>
                  </a:lnTo>
                  <a:lnTo>
                    <a:pt x="87730" y="212823"/>
                  </a:lnTo>
                  <a:lnTo>
                    <a:pt x="91788" y="215701"/>
                  </a:lnTo>
                  <a:lnTo>
                    <a:pt x="94493" y="218414"/>
                  </a:lnTo>
                  <a:lnTo>
                    <a:pt x="96297" y="221015"/>
                  </a:lnTo>
                  <a:lnTo>
                    <a:pt x="100952" y="230586"/>
                  </a:lnTo>
                  <a:lnTo>
                    <a:pt x="105133" y="238214"/>
                  </a:lnTo>
                  <a:lnTo>
                    <a:pt x="107359" y="241360"/>
                  </a:lnTo>
                  <a:lnTo>
                    <a:pt x="109637" y="244250"/>
                  </a:lnTo>
                  <a:lnTo>
                    <a:pt x="111155" y="247765"/>
                  </a:lnTo>
                  <a:lnTo>
                    <a:pt x="112842" y="255904"/>
                  </a:lnTo>
                  <a:lnTo>
                    <a:pt x="113592" y="264812"/>
                  </a:lnTo>
                  <a:lnTo>
                    <a:pt x="113925" y="273269"/>
                  </a:lnTo>
                  <a:lnTo>
                    <a:pt x="114113" y="283287"/>
                  </a:lnTo>
                  <a:lnTo>
                    <a:pt x="114181" y="301311"/>
                  </a:lnTo>
                  <a:lnTo>
                    <a:pt x="113392" y="304062"/>
                  </a:lnTo>
                  <a:lnTo>
                    <a:pt x="110396" y="309234"/>
                  </a:lnTo>
                  <a:lnTo>
                    <a:pt x="106420" y="316296"/>
                  </a:lnTo>
                  <a:lnTo>
                    <a:pt x="104248" y="320402"/>
                  </a:lnTo>
                  <a:lnTo>
                    <a:pt x="102006" y="323139"/>
                  </a:lnTo>
                  <a:lnTo>
                    <a:pt x="99718" y="324963"/>
                  </a:lnTo>
                  <a:lnTo>
                    <a:pt x="90589" y="329649"/>
                  </a:lnTo>
                  <a:lnTo>
                    <a:pt x="86550" y="331684"/>
                  </a:lnTo>
                  <a:lnTo>
                    <a:pt x="83064" y="333835"/>
                  </a:lnTo>
                  <a:lnTo>
                    <a:pt x="79946" y="336063"/>
                  </a:lnTo>
                  <a:lnTo>
                    <a:pt x="77074" y="338342"/>
                  </a:lnTo>
                  <a:lnTo>
                    <a:pt x="74365" y="339862"/>
                  </a:lnTo>
                  <a:lnTo>
                    <a:pt x="71766" y="340875"/>
                  </a:lnTo>
                  <a:lnTo>
                    <a:pt x="69239" y="341550"/>
                  </a:lnTo>
                  <a:lnTo>
                    <a:pt x="66761" y="342000"/>
                  </a:lnTo>
                  <a:lnTo>
                    <a:pt x="64315" y="342300"/>
                  </a:lnTo>
                  <a:lnTo>
                    <a:pt x="61891" y="342500"/>
                  </a:lnTo>
                  <a:lnTo>
                    <a:pt x="58687" y="342634"/>
                  </a:lnTo>
                  <a:lnTo>
                    <a:pt x="50894" y="342782"/>
                  </a:lnTo>
                  <a:lnTo>
                    <a:pt x="48180" y="342027"/>
                  </a:lnTo>
                  <a:lnTo>
                    <a:pt x="46372" y="340731"/>
                  </a:lnTo>
                  <a:lnTo>
                    <a:pt x="45166" y="339073"/>
                  </a:lnTo>
                  <a:lnTo>
                    <a:pt x="42775" y="337968"/>
                  </a:lnTo>
                  <a:lnTo>
                    <a:pt x="39593" y="337231"/>
                  </a:lnTo>
                  <a:lnTo>
                    <a:pt x="35885" y="336739"/>
                  </a:lnTo>
                  <a:lnTo>
                    <a:pt x="33413" y="335618"/>
                  </a:lnTo>
                  <a:lnTo>
                    <a:pt x="31764" y="334077"/>
                  </a:lnTo>
                  <a:lnTo>
                    <a:pt x="28107" y="327745"/>
                  </a:lnTo>
                  <a:lnTo>
                    <a:pt x="23686" y="318213"/>
                  </a:lnTo>
                  <a:lnTo>
                    <a:pt x="22023" y="310009"/>
                  </a:lnTo>
                  <a:lnTo>
                    <a:pt x="21634" y="304999"/>
                  </a:lnTo>
                  <a:lnTo>
                    <a:pt x="23578" y="298010"/>
                  </a:lnTo>
                  <a:lnTo>
                    <a:pt x="25208" y="293923"/>
                  </a:lnTo>
                  <a:lnTo>
                    <a:pt x="141068" y="74290"/>
                  </a:lnTo>
                  <a:lnTo>
                    <a:pt x="143222" y="67783"/>
                  </a:lnTo>
                  <a:lnTo>
                    <a:pt x="143864" y="62651"/>
                  </a:lnTo>
                  <a:lnTo>
                    <a:pt x="143254" y="54039"/>
                  </a:lnTo>
                  <a:lnTo>
                    <a:pt x="142984" y="44919"/>
                  </a:lnTo>
                  <a:lnTo>
                    <a:pt x="142118" y="41059"/>
                  </a:lnTo>
                  <a:lnTo>
                    <a:pt x="137900" y="31833"/>
                  </a:lnTo>
                  <a:lnTo>
                    <a:pt x="135505" y="24072"/>
                  </a:lnTo>
                  <a:lnTo>
                    <a:pt x="132131" y="19166"/>
                  </a:lnTo>
                  <a:lnTo>
                    <a:pt x="127986" y="14339"/>
                  </a:lnTo>
                  <a:lnTo>
                    <a:pt x="123497" y="9548"/>
                  </a:lnTo>
                  <a:lnTo>
                    <a:pt x="118857" y="4773"/>
                  </a:lnTo>
                  <a:lnTo>
                    <a:pt x="115715" y="3182"/>
                  </a:lnTo>
                  <a:lnTo>
                    <a:pt x="112032" y="2122"/>
                  </a:lnTo>
                  <a:lnTo>
                    <a:pt x="107989" y="1415"/>
                  </a:lnTo>
                  <a:lnTo>
                    <a:pt x="104501" y="943"/>
                  </a:lnTo>
                  <a:lnTo>
                    <a:pt x="101381" y="629"/>
                  </a:lnTo>
                  <a:lnTo>
                    <a:pt x="98508" y="419"/>
                  </a:lnTo>
                  <a:lnTo>
                    <a:pt x="95798" y="280"/>
                  </a:lnTo>
                  <a:lnTo>
                    <a:pt x="90671" y="125"/>
                  </a:lnTo>
                  <a:lnTo>
                    <a:pt x="7847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3" name="SMARTInkAnnotation411"/>
            <p:cNvSpPr/>
            <p:nvPr/>
          </p:nvSpPr>
          <p:spPr>
            <a:xfrm>
              <a:off x="7222334" y="4164807"/>
              <a:ext cx="199623" cy="357187"/>
            </a:xfrm>
            <a:custGeom>
              <a:avLst/>
              <a:gdLst/>
              <a:ahLst/>
              <a:cxnLst/>
              <a:rect l="0" t="0" r="0" b="0"/>
              <a:pathLst>
                <a:path w="199623" h="357187">
                  <a:moveTo>
                    <a:pt x="7141" y="7143"/>
                  </a:moveTo>
                  <a:lnTo>
                    <a:pt x="10933" y="10935"/>
                  </a:lnTo>
                  <a:lnTo>
                    <a:pt x="12050" y="12846"/>
                  </a:lnTo>
                  <a:lnTo>
                    <a:pt x="13292" y="17086"/>
                  </a:lnTo>
                  <a:lnTo>
                    <a:pt x="14089" y="27069"/>
                  </a:lnTo>
                  <a:lnTo>
                    <a:pt x="14197" y="34784"/>
                  </a:lnTo>
                  <a:lnTo>
                    <a:pt x="12129" y="43505"/>
                  </a:lnTo>
                  <a:lnTo>
                    <a:pt x="9357" y="51879"/>
                  </a:lnTo>
                  <a:lnTo>
                    <a:pt x="7798" y="61055"/>
                  </a:lnTo>
                  <a:lnTo>
                    <a:pt x="7433" y="66294"/>
                  </a:lnTo>
                  <a:lnTo>
                    <a:pt x="6541" y="67214"/>
                  </a:lnTo>
                  <a:lnTo>
                    <a:pt x="5154" y="67034"/>
                  </a:lnTo>
                  <a:lnTo>
                    <a:pt x="3435" y="66120"/>
                  </a:lnTo>
                  <a:lnTo>
                    <a:pt x="2289" y="64717"/>
                  </a:lnTo>
                  <a:lnTo>
                    <a:pt x="1525" y="62988"/>
                  </a:lnTo>
                  <a:lnTo>
                    <a:pt x="676" y="58950"/>
                  </a:lnTo>
                  <a:lnTo>
                    <a:pt x="132" y="49891"/>
                  </a:lnTo>
                  <a:lnTo>
                    <a:pt x="24" y="40458"/>
                  </a:lnTo>
                  <a:lnTo>
                    <a:pt x="0" y="29983"/>
                  </a:lnTo>
                  <a:lnTo>
                    <a:pt x="2115" y="27084"/>
                  </a:lnTo>
                  <a:lnTo>
                    <a:pt x="6847" y="21761"/>
                  </a:lnTo>
                  <a:lnTo>
                    <a:pt x="12756" y="21474"/>
                  </a:lnTo>
                  <a:lnTo>
                    <a:pt x="13266" y="21459"/>
                  </a:lnTo>
                  <a:lnTo>
                    <a:pt x="17776" y="17646"/>
                  </a:lnTo>
                  <a:lnTo>
                    <a:pt x="20581" y="16526"/>
                  </a:lnTo>
                  <a:lnTo>
                    <a:pt x="24038" y="15780"/>
                  </a:lnTo>
                  <a:lnTo>
                    <a:pt x="27931" y="15282"/>
                  </a:lnTo>
                  <a:lnTo>
                    <a:pt x="31319" y="14950"/>
                  </a:lnTo>
                  <a:lnTo>
                    <a:pt x="37201" y="14582"/>
                  </a:lnTo>
                  <a:lnTo>
                    <a:pt x="44578" y="14418"/>
                  </a:lnTo>
                  <a:lnTo>
                    <a:pt x="58456" y="14312"/>
                  </a:lnTo>
                  <a:lnTo>
                    <a:pt x="61195" y="13510"/>
                  </a:lnTo>
                  <a:lnTo>
                    <a:pt x="66355" y="10502"/>
                  </a:lnTo>
                  <a:lnTo>
                    <a:pt x="69635" y="9382"/>
                  </a:lnTo>
                  <a:lnTo>
                    <a:pt x="73410" y="8635"/>
                  </a:lnTo>
                  <a:lnTo>
                    <a:pt x="77514" y="8138"/>
                  </a:lnTo>
                  <a:lnTo>
                    <a:pt x="81837" y="7806"/>
                  </a:lnTo>
                  <a:lnTo>
                    <a:pt x="86308" y="7585"/>
                  </a:lnTo>
                  <a:lnTo>
                    <a:pt x="90875" y="7437"/>
                  </a:lnTo>
                  <a:lnTo>
                    <a:pt x="95507" y="6545"/>
                  </a:lnTo>
                  <a:lnTo>
                    <a:pt x="100183" y="5157"/>
                  </a:lnTo>
                  <a:lnTo>
                    <a:pt x="104887" y="3438"/>
                  </a:lnTo>
                  <a:lnTo>
                    <a:pt x="109612" y="2291"/>
                  </a:lnTo>
                  <a:lnTo>
                    <a:pt x="114349" y="1527"/>
                  </a:lnTo>
                  <a:lnTo>
                    <a:pt x="119094" y="1018"/>
                  </a:lnTo>
                  <a:lnTo>
                    <a:pt x="123845" y="678"/>
                  </a:lnTo>
                  <a:lnTo>
                    <a:pt x="128600" y="452"/>
                  </a:lnTo>
                  <a:lnTo>
                    <a:pt x="138116" y="200"/>
                  </a:lnTo>
                  <a:lnTo>
                    <a:pt x="183293" y="0"/>
                  </a:lnTo>
                  <a:lnTo>
                    <a:pt x="184901" y="793"/>
                  </a:lnTo>
                  <a:lnTo>
                    <a:pt x="190955" y="5702"/>
                  </a:lnTo>
                  <a:lnTo>
                    <a:pt x="195462" y="9942"/>
                  </a:lnTo>
                  <a:lnTo>
                    <a:pt x="196982" y="12977"/>
                  </a:lnTo>
                  <a:lnTo>
                    <a:pt x="199121" y="24041"/>
                  </a:lnTo>
                  <a:lnTo>
                    <a:pt x="199622" y="29998"/>
                  </a:lnTo>
                  <a:lnTo>
                    <a:pt x="197727" y="37409"/>
                  </a:lnTo>
                  <a:lnTo>
                    <a:pt x="194239" y="46788"/>
                  </a:lnTo>
                  <a:lnTo>
                    <a:pt x="176170" y="100164"/>
                  </a:lnTo>
                  <a:lnTo>
                    <a:pt x="173007" y="107257"/>
                  </a:lnTo>
                  <a:lnTo>
                    <a:pt x="169313" y="114367"/>
                  </a:lnTo>
                  <a:lnTo>
                    <a:pt x="165261" y="121488"/>
                  </a:lnTo>
                  <a:lnTo>
                    <a:pt x="156527" y="137867"/>
                  </a:lnTo>
                  <a:lnTo>
                    <a:pt x="151975" y="146680"/>
                  </a:lnTo>
                  <a:lnTo>
                    <a:pt x="148147" y="154936"/>
                  </a:lnTo>
                  <a:lnTo>
                    <a:pt x="144801" y="162822"/>
                  </a:lnTo>
                  <a:lnTo>
                    <a:pt x="141776" y="170460"/>
                  </a:lnTo>
                  <a:lnTo>
                    <a:pt x="136300" y="185297"/>
                  </a:lnTo>
                  <a:lnTo>
                    <a:pt x="133728" y="192587"/>
                  </a:lnTo>
                  <a:lnTo>
                    <a:pt x="130426" y="199828"/>
                  </a:lnTo>
                  <a:lnTo>
                    <a:pt x="126637" y="207037"/>
                  </a:lnTo>
                  <a:lnTo>
                    <a:pt x="122523" y="214224"/>
                  </a:lnTo>
                  <a:lnTo>
                    <a:pt x="118988" y="221397"/>
                  </a:lnTo>
                  <a:lnTo>
                    <a:pt x="115837" y="228560"/>
                  </a:lnTo>
                  <a:lnTo>
                    <a:pt x="112942" y="235717"/>
                  </a:lnTo>
                  <a:lnTo>
                    <a:pt x="110219" y="243663"/>
                  </a:lnTo>
                  <a:lnTo>
                    <a:pt x="107609" y="252136"/>
                  </a:lnTo>
                  <a:lnTo>
                    <a:pt x="105076" y="260958"/>
                  </a:lnTo>
                  <a:lnTo>
                    <a:pt x="102593" y="268428"/>
                  </a:lnTo>
                  <a:lnTo>
                    <a:pt x="100145" y="274996"/>
                  </a:lnTo>
                  <a:lnTo>
                    <a:pt x="97719" y="280961"/>
                  </a:lnTo>
                  <a:lnTo>
                    <a:pt x="94513" y="287320"/>
                  </a:lnTo>
                  <a:lnTo>
                    <a:pt x="90789" y="293940"/>
                  </a:lnTo>
                  <a:lnTo>
                    <a:pt x="71434" y="3571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4" name="SMARTInkAnnotation412"/>
            <p:cNvSpPr/>
            <p:nvPr/>
          </p:nvSpPr>
          <p:spPr>
            <a:xfrm>
              <a:off x="7501041" y="4139259"/>
              <a:ext cx="52434" cy="82687"/>
            </a:xfrm>
            <a:custGeom>
              <a:avLst/>
              <a:gdLst/>
              <a:ahLst/>
              <a:cxnLst/>
              <a:rect l="0" t="0" r="0" b="0"/>
              <a:pathLst>
                <a:path w="52434" h="82687">
                  <a:moveTo>
                    <a:pt x="42759" y="4116"/>
                  </a:moveTo>
                  <a:lnTo>
                    <a:pt x="38966" y="4116"/>
                  </a:lnTo>
                  <a:lnTo>
                    <a:pt x="37849" y="3322"/>
                  </a:lnTo>
                  <a:lnTo>
                    <a:pt x="37105" y="1999"/>
                  </a:lnTo>
                  <a:lnTo>
                    <a:pt x="36608" y="323"/>
                  </a:lnTo>
                  <a:lnTo>
                    <a:pt x="36277" y="0"/>
                  </a:lnTo>
                  <a:lnTo>
                    <a:pt x="36057" y="578"/>
                  </a:lnTo>
                  <a:lnTo>
                    <a:pt x="35910" y="1757"/>
                  </a:lnTo>
                  <a:lnTo>
                    <a:pt x="35017" y="2543"/>
                  </a:lnTo>
                  <a:lnTo>
                    <a:pt x="33630" y="3067"/>
                  </a:lnTo>
                  <a:lnTo>
                    <a:pt x="31910" y="3417"/>
                  </a:lnTo>
                  <a:lnTo>
                    <a:pt x="30764" y="4443"/>
                  </a:lnTo>
                  <a:lnTo>
                    <a:pt x="30000" y="5922"/>
                  </a:lnTo>
                  <a:lnTo>
                    <a:pt x="29490" y="7701"/>
                  </a:lnTo>
                  <a:lnTo>
                    <a:pt x="28357" y="9681"/>
                  </a:lnTo>
                  <a:lnTo>
                    <a:pt x="26808" y="11794"/>
                  </a:lnTo>
                  <a:lnTo>
                    <a:pt x="24981" y="13997"/>
                  </a:lnTo>
                  <a:lnTo>
                    <a:pt x="23764" y="16259"/>
                  </a:lnTo>
                  <a:lnTo>
                    <a:pt x="22951" y="18562"/>
                  </a:lnTo>
                  <a:lnTo>
                    <a:pt x="22411" y="20890"/>
                  </a:lnTo>
                  <a:lnTo>
                    <a:pt x="20462" y="23236"/>
                  </a:lnTo>
                  <a:lnTo>
                    <a:pt x="17575" y="25594"/>
                  </a:lnTo>
                  <a:lnTo>
                    <a:pt x="14063" y="27959"/>
                  </a:lnTo>
                  <a:lnTo>
                    <a:pt x="11722" y="31124"/>
                  </a:lnTo>
                  <a:lnTo>
                    <a:pt x="10162" y="34821"/>
                  </a:lnTo>
                  <a:lnTo>
                    <a:pt x="9121" y="38873"/>
                  </a:lnTo>
                  <a:lnTo>
                    <a:pt x="7634" y="42369"/>
                  </a:lnTo>
                  <a:lnTo>
                    <a:pt x="5848" y="45492"/>
                  </a:lnTo>
                  <a:lnTo>
                    <a:pt x="3865" y="48369"/>
                  </a:lnTo>
                  <a:lnTo>
                    <a:pt x="2542" y="51080"/>
                  </a:lnTo>
                  <a:lnTo>
                    <a:pt x="1660" y="53682"/>
                  </a:lnTo>
                  <a:lnTo>
                    <a:pt x="1072" y="56210"/>
                  </a:lnTo>
                  <a:lnTo>
                    <a:pt x="680" y="58689"/>
                  </a:lnTo>
                  <a:lnTo>
                    <a:pt x="418" y="61135"/>
                  </a:lnTo>
                  <a:lnTo>
                    <a:pt x="244" y="63560"/>
                  </a:lnTo>
                  <a:lnTo>
                    <a:pt x="129" y="65970"/>
                  </a:lnTo>
                  <a:lnTo>
                    <a:pt x="0" y="70765"/>
                  </a:lnTo>
                  <a:lnTo>
                    <a:pt x="759" y="73154"/>
                  </a:lnTo>
                  <a:lnTo>
                    <a:pt x="2059" y="75542"/>
                  </a:lnTo>
                  <a:lnTo>
                    <a:pt x="6057" y="81284"/>
                  </a:lnTo>
                  <a:lnTo>
                    <a:pt x="7178" y="81755"/>
                  </a:lnTo>
                  <a:lnTo>
                    <a:pt x="8719" y="82068"/>
                  </a:lnTo>
                  <a:lnTo>
                    <a:pt x="10541" y="82278"/>
                  </a:lnTo>
                  <a:lnTo>
                    <a:pt x="12549" y="82418"/>
                  </a:lnTo>
                  <a:lnTo>
                    <a:pt x="14682" y="82511"/>
                  </a:lnTo>
                  <a:lnTo>
                    <a:pt x="20016" y="82660"/>
                  </a:lnTo>
                  <a:lnTo>
                    <a:pt x="24732" y="82686"/>
                  </a:lnTo>
                  <a:lnTo>
                    <a:pt x="26772" y="81896"/>
                  </a:lnTo>
                  <a:lnTo>
                    <a:pt x="28925" y="80576"/>
                  </a:lnTo>
                  <a:lnTo>
                    <a:pt x="31155" y="78901"/>
                  </a:lnTo>
                  <a:lnTo>
                    <a:pt x="34230" y="76991"/>
                  </a:lnTo>
                  <a:lnTo>
                    <a:pt x="37867" y="74924"/>
                  </a:lnTo>
                  <a:lnTo>
                    <a:pt x="41878" y="72753"/>
                  </a:lnTo>
                  <a:lnTo>
                    <a:pt x="45347" y="70511"/>
                  </a:lnTo>
                  <a:lnTo>
                    <a:pt x="48453" y="68223"/>
                  </a:lnTo>
                  <a:lnTo>
                    <a:pt x="51318" y="65904"/>
                  </a:lnTo>
                  <a:lnTo>
                    <a:pt x="52433" y="58008"/>
                  </a:lnTo>
                  <a:lnTo>
                    <a:pt x="52383" y="46394"/>
                  </a:lnTo>
                  <a:lnTo>
                    <a:pt x="51556" y="32301"/>
                  </a:lnTo>
                  <a:lnTo>
                    <a:pt x="50211" y="23700"/>
                  </a:lnTo>
                  <a:lnTo>
                    <a:pt x="48521" y="18759"/>
                  </a:lnTo>
                  <a:lnTo>
                    <a:pt x="46600" y="16259"/>
                  </a:lnTo>
                  <a:lnTo>
                    <a:pt x="44527" y="14593"/>
                  </a:lnTo>
                  <a:lnTo>
                    <a:pt x="42350" y="13482"/>
                  </a:lnTo>
                  <a:lnTo>
                    <a:pt x="40105" y="12741"/>
                  </a:lnTo>
                  <a:lnTo>
                    <a:pt x="37814" y="13041"/>
                  </a:lnTo>
                  <a:lnTo>
                    <a:pt x="35494" y="14035"/>
                  </a:lnTo>
                  <a:lnTo>
                    <a:pt x="28471" y="184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5" name="SMARTInkAnnotation413"/>
            <p:cNvSpPr/>
            <p:nvPr/>
          </p:nvSpPr>
          <p:spPr>
            <a:xfrm>
              <a:off x="7729537" y="4236269"/>
              <a:ext cx="128589" cy="14263"/>
            </a:xfrm>
            <a:custGeom>
              <a:avLst/>
              <a:gdLst/>
              <a:ahLst/>
              <a:cxnLst/>
              <a:rect l="0" t="0" r="0" b="0"/>
              <a:pathLst>
                <a:path w="128589" h="14263">
                  <a:moveTo>
                    <a:pt x="0" y="14262"/>
                  </a:moveTo>
                  <a:lnTo>
                    <a:pt x="23911" y="14262"/>
                  </a:lnTo>
                  <a:lnTo>
                    <a:pt x="26259" y="13468"/>
                  </a:lnTo>
                  <a:lnTo>
                    <a:pt x="28619" y="12146"/>
                  </a:lnTo>
                  <a:lnTo>
                    <a:pt x="30986" y="10470"/>
                  </a:lnTo>
                  <a:lnTo>
                    <a:pt x="33358" y="9352"/>
                  </a:lnTo>
                  <a:lnTo>
                    <a:pt x="35732" y="8607"/>
                  </a:lnTo>
                  <a:lnTo>
                    <a:pt x="38109" y="8111"/>
                  </a:lnTo>
                  <a:lnTo>
                    <a:pt x="41281" y="7780"/>
                  </a:lnTo>
                  <a:lnTo>
                    <a:pt x="44983" y="7559"/>
                  </a:lnTo>
                  <a:lnTo>
                    <a:pt x="52536" y="7314"/>
                  </a:lnTo>
                  <a:lnTo>
                    <a:pt x="63853" y="7157"/>
                  </a:lnTo>
                  <a:lnTo>
                    <a:pt x="66381" y="7144"/>
                  </a:lnTo>
                  <a:lnTo>
                    <a:pt x="69655" y="6342"/>
                  </a:lnTo>
                  <a:lnTo>
                    <a:pt x="73424" y="5013"/>
                  </a:lnTo>
                  <a:lnTo>
                    <a:pt x="77525" y="3333"/>
                  </a:lnTo>
                  <a:lnTo>
                    <a:pt x="81052" y="2214"/>
                  </a:lnTo>
                  <a:lnTo>
                    <a:pt x="84197" y="1467"/>
                  </a:lnTo>
                  <a:lnTo>
                    <a:pt x="87088" y="970"/>
                  </a:lnTo>
                  <a:lnTo>
                    <a:pt x="89809" y="638"/>
                  </a:lnTo>
                  <a:lnTo>
                    <a:pt x="92417" y="417"/>
                  </a:lnTo>
                  <a:lnTo>
                    <a:pt x="94948" y="269"/>
                  </a:lnTo>
                  <a:lnTo>
                    <a:pt x="101995" y="106"/>
                  </a:lnTo>
                  <a:lnTo>
                    <a:pt x="115662" y="0"/>
                  </a:lnTo>
                  <a:lnTo>
                    <a:pt x="118383" y="785"/>
                  </a:lnTo>
                  <a:lnTo>
                    <a:pt x="120990" y="2102"/>
                  </a:lnTo>
                  <a:lnTo>
                    <a:pt x="128588" y="71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6" name="SMARTInkAnnotation414"/>
            <p:cNvSpPr/>
            <p:nvPr/>
          </p:nvSpPr>
          <p:spPr>
            <a:xfrm>
              <a:off x="7708106" y="4314825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6151" y="15280"/>
                  </a:lnTo>
                  <a:lnTo>
                    <a:pt x="8819" y="14728"/>
                  </a:lnTo>
                  <a:lnTo>
                    <a:pt x="12652" y="14483"/>
                  </a:lnTo>
                  <a:lnTo>
                    <a:pt x="17000" y="14374"/>
                  </a:lnTo>
                  <a:lnTo>
                    <a:pt x="27703" y="14313"/>
                  </a:lnTo>
                  <a:lnTo>
                    <a:pt x="31168" y="13510"/>
                  </a:lnTo>
                  <a:lnTo>
                    <a:pt x="34273" y="12182"/>
                  </a:lnTo>
                  <a:lnTo>
                    <a:pt x="37136" y="10502"/>
                  </a:lnTo>
                  <a:lnTo>
                    <a:pt x="40633" y="9383"/>
                  </a:lnTo>
                  <a:lnTo>
                    <a:pt x="44551" y="8636"/>
                  </a:lnTo>
                  <a:lnTo>
                    <a:pt x="48750" y="8139"/>
                  </a:lnTo>
                  <a:lnTo>
                    <a:pt x="53138" y="7807"/>
                  </a:lnTo>
                  <a:lnTo>
                    <a:pt x="57650" y="7586"/>
                  </a:lnTo>
                  <a:lnTo>
                    <a:pt x="62246" y="7438"/>
                  </a:lnTo>
                  <a:lnTo>
                    <a:pt x="66898" y="6546"/>
                  </a:lnTo>
                  <a:lnTo>
                    <a:pt x="71586" y="5158"/>
                  </a:lnTo>
                  <a:lnTo>
                    <a:pt x="76299" y="3438"/>
                  </a:lnTo>
                  <a:lnTo>
                    <a:pt x="81028" y="2292"/>
                  </a:lnTo>
                  <a:lnTo>
                    <a:pt x="85769" y="1528"/>
                  </a:lnTo>
                  <a:lnTo>
                    <a:pt x="90517" y="1019"/>
                  </a:lnTo>
                  <a:lnTo>
                    <a:pt x="95270" y="679"/>
                  </a:lnTo>
                  <a:lnTo>
                    <a:pt x="100025" y="453"/>
                  </a:lnTo>
                  <a:lnTo>
                    <a:pt x="109543" y="201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7" name="SMARTInkAnnotation415"/>
            <p:cNvSpPr/>
            <p:nvPr/>
          </p:nvSpPr>
          <p:spPr>
            <a:xfrm>
              <a:off x="7986712" y="4057821"/>
              <a:ext cx="221457" cy="428455"/>
            </a:xfrm>
            <a:custGeom>
              <a:avLst/>
              <a:gdLst/>
              <a:ahLst/>
              <a:cxnLst/>
              <a:rect l="0" t="0" r="0" b="0"/>
              <a:pathLst>
                <a:path w="221457" h="428455">
                  <a:moveTo>
                    <a:pt x="0" y="378448"/>
                  </a:moveTo>
                  <a:lnTo>
                    <a:pt x="100355" y="138157"/>
                  </a:lnTo>
                  <a:lnTo>
                    <a:pt x="112147" y="111097"/>
                  </a:lnTo>
                  <a:lnTo>
                    <a:pt x="121596" y="90676"/>
                  </a:lnTo>
                  <a:lnTo>
                    <a:pt x="129484" y="74681"/>
                  </a:lnTo>
                  <a:lnTo>
                    <a:pt x="149754" y="35693"/>
                  </a:lnTo>
                  <a:lnTo>
                    <a:pt x="153812" y="29294"/>
                  </a:lnTo>
                  <a:lnTo>
                    <a:pt x="158104" y="23441"/>
                  </a:lnTo>
                  <a:lnTo>
                    <a:pt x="162553" y="17952"/>
                  </a:lnTo>
                  <a:lnTo>
                    <a:pt x="166312" y="13498"/>
                  </a:lnTo>
                  <a:lnTo>
                    <a:pt x="172607" y="6433"/>
                  </a:lnTo>
                  <a:lnTo>
                    <a:pt x="175396" y="4231"/>
                  </a:lnTo>
                  <a:lnTo>
                    <a:pt x="180613" y="1785"/>
                  </a:lnTo>
                  <a:lnTo>
                    <a:pt x="184219" y="408"/>
                  </a:lnTo>
                  <a:lnTo>
                    <a:pt x="189081" y="0"/>
                  </a:lnTo>
                  <a:lnTo>
                    <a:pt x="190347" y="737"/>
                  </a:lnTo>
                  <a:lnTo>
                    <a:pt x="191192" y="2021"/>
                  </a:lnTo>
                  <a:lnTo>
                    <a:pt x="192131" y="5566"/>
                  </a:lnTo>
                  <a:lnTo>
                    <a:pt x="192783" y="16626"/>
                  </a:lnTo>
                  <a:lnTo>
                    <a:pt x="192873" y="40739"/>
                  </a:lnTo>
                  <a:lnTo>
                    <a:pt x="194994" y="52142"/>
                  </a:lnTo>
                  <a:lnTo>
                    <a:pt x="197789" y="65148"/>
                  </a:lnTo>
                  <a:lnTo>
                    <a:pt x="198534" y="71950"/>
                  </a:lnTo>
                  <a:lnTo>
                    <a:pt x="199032" y="78866"/>
                  </a:lnTo>
                  <a:lnTo>
                    <a:pt x="199362" y="86651"/>
                  </a:lnTo>
                  <a:lnTo>
                    <a:pt x="199730" y="103768"/>
                  </a:lnTo>
                  <a:lnTo>
                    <a:pt x="199035" y="112778"/>
                  </a:lnTo>
                  <a:lnTo>
                    <a:pt x="197778" y="121959"/>
                  </a:lnTo>
                  <a:lnTo>
                    <a:pt x="196145" y="131255"/>
                  </a:lnTo>
                  <a:lnTo>
                    <a:pt x="195058" y="140628"/>
                  </a:lnTo>
                  <a:lnTo>
                    <a:pt x="194332" y="150051"/>
                  </a:lnTo>
                  <a:lnTo>
                    <a:pt x="193527" y="168194"/>
                  </a:lnTo>
                  <a:lnTo>
                    <a:pt x="193168" y="184195"/>
                  </a:lnTo>
                  <a:lnTo>
                    <a:pt x="192884" y="285187"/>
                  </a:lnTo>
                  <a:lnTo>
                    <a:pt x="193677" y="293255"/>
                  </a:lnTo>
                  <a:lnTo>
                    <a:pt x="195000" y="301809"/>
                  </a:lnTo>
                  <a:lnTo>
                    <a:pt x="196675" y="310686"/>
                  </a:lnTo>
                  <a:lnTo>
                    <a:pt x="197791" y="318192"/>
                  </a:lnTo>
                  <a:lnTo>
                    <a:pt x="199033" y="330765"/>
                  </a:lnTo>
                  <a:lnTo>
                    <a:pt x="201701" y="343762"/>
                  </a:lnTo>
                  <a:lnTo>
                    <a:pt x="205533" y="356681"/>
                  </a:lnTo>
                  <a:lnTo>
                    <a:pt x="209882" y="367715"/>
                  </a:lnTo>
                  <a:lnTo>
                    <a:pt x="212344" y="377911"/>
                  </a:lnTo>
                  <a:lnTo>
                    <a:pt x="213437" y="387734"/>
                  </a:lnTo>
                  <a:lnTo>
                    <a:pt x="213923" y="397391"/>
                  </a:lnTo>
                  <a:lnTo>
                    <a:pt x="214847" y="401395"/>
                  </a:lnTo>
                  <a:lnTo>
                    <a:pt x="219916" y="413525"/>
                  </a:lnTo>
                  <a:lnTo>
                    <a:pt x="221253" y="421079"/>
                  </a:lnTo>
                  <a:lnTo>
                    <a:pt x="221456" y="4284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8" name="SMARTInkAnnotation416"/>
            <p:cNvSpPr/>
            <p:nvPr/>
          </p:nvSpPr>
          <p:spPr>
            <a:xfrm>
              <a:off x="8008143" y="4236243"/>
              <a:ext cx="285751" cy="92870"/>
            </a:xfrm>
            <a:custGeom>
              <a:avLst/>
              <a:gdLst/>
              <a:ahLst/>
              <a:cxnLst/>
              <a:rect l="0" t="0" r="0" b="0"/>
              <a:pathLst>
                <a:path w="285751" h="92870">
                  <a:moveTo>
                    <a:pt x="0" y="92869"/>
                  </a:moveTo>
                  <a:lnTo>
                    <a:pt x="7585" y="85285"/>
                  </a:lnTo>
                  <a:lnTo>
                    <a:pt x="11407" y="82256"/>
                  </a:lnTo>
                  <a:lnTo>
                    <a:pt x="15542" y="79444"/>
                  </a:lnTo>
                  <a:lnTo>
                    <a:pt x="19887" y="76775"/>
                  </a:lnTo>
                  <a:lnTo>
                    <a:pt x="24371" y="74202"/>
                  </a:lnTo>
                  <a:lnTo>
                    <a:pt x="33585" y="69227"/>
                  </a:lnTo>
                  <a:lnTo>
                    <a:pt x="39059" y="66789"/>
                  </a:lnTo>
                  <a:lnTo>
                    <a:pt x="45090" y="64370"/>
                  </a:lnTo>
                  <a:lnTo>
                    <a:pt x="58140" y="59565"/>
                  </a:lnTo>
                  <a:lnTo>
                    <a:pt x="71877" y="54784"/>
                  </a:lnTo>
                  <a:lnTo>
                    <a:pt x="79668" y="52398"/>
                  </a:lnTo>
                  <a:lnTo>
                    <a:pt x="96792" y="47630"/>
                  </a:lnTo>
                  <a:lnTo>
                    <a:pt x="132861" y="38101"/>
                  </a:lnTo>
                  <a:lnTo>
                    <a:pt x="148743" y="33339"/>
                  </a:lnTo>
                  <a:lnTo>
                    <a:pt x="157106" y="30164"/>
                  </a:lnTo>
                  <a:lnTo>
                    <a:pt x="165856" y="26459"/>
                  </a:lnTo>
                  <a:lnTo>
                    <a:pt x="174865" y="22402"/>
                  </a:lnTo>
                  <a:lnTo>
                    <a:pt x="183252" y="19697"/>
                  </a:lnTo>
                  <a:lnTo>
                    <a:pt x="191223" y="17894"/>
                  </a:lnTo>
                  <a:lnTo>
                    <a:pt x="198921" y="16692"/>
                  </a:lnTo>
                  <a:lnTo>
                    <a:pt x="206432" y="15097"/>
                  </a:lnTo>
                  <a:lnTo>
                    <a:pt x="213822" y="13240"/>
                  </a:lnTo>
                  <a:lnTo>
                    <a:pt x="221129" y="11208"/>
                  </a:lnTo>
                  <a:lnTo>
                    <a:pt x="227589" y="9854"/>
                  </a:lnTo>
                  <a:lnTo>
                    <a:pt x="233482" y="8950"/>
                  </a:lnTo>
                  <a:lnTo>
                    <a:pt x="238999" y="8349"/>
                  </a:lnTo>
                  <a:lnTo>
                    <a:pt x="245057" y="7153"/>
                  </a:lnTo>
                  <a:lnTo>
                    <a:pt x="251479" y="5563"/>
                  </a:lnTo>
                  <a:lnTo>
                    <a:pt x="258140" y="3708"/>
                  </a:lnTo>
                  <a:lnTo>
                    <a:pt x="263375" y="2473"/>
                  </a:lnTo>
                  <a:lnTo>
                    <a:pt x="271308" y="1099"/>
                  </a:lnTo>
                  <a:lnTo>
                    <a:pt x="277479" y="489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1420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xmlns:mc="http://schemas.openxmlformats.org/markup-compatibility/2006" xmlns:a14="http://schemas.microsoft.com/office/drawing/2010/main" val="292934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D2533C" mc:Ignorable=""/>
      </a:dk2>
      <a:lt2>
        <a:srgbClr xmlns:mc="http://schemas.openxmlformats.org/markup-compatibility/2006" xmlns:a14="http://schemas.microsoft.com/office/drawing/2010/main" val="F3F2DC" mc:Ignorable=""/>
      </a:lt2>
      <a:accent1>
        <a:srgbClr xmlns:mc="http://schemas.openxmlformats.org/markup-compatibility/2006" xmlns:a14="http://schemas.microsoft.com/office/drawing/2010/main" val="93A299" mc:Ignorable=""/>
      </a:accent1>
      <a:accent2>
        <a:srgbClr xmlns:mc="http://schemas.openxmlformats.org/markup-compatibility/2006" xmlns:a14="http://schemas.microsoft.com/office/drawing/2010/main" val="AD8F67" mc:Ignorable=""/>
      </a:accent2>
      <a:accent3>
        <a:srgbClr xmlns:mc="http://schemas.openxmlformats.org/markup-compatibility/2006" xmlns:a14="http://schemas.microsoft.com/office/drawing/2010/main" val="726056" mc:Ignorable=""/>
      </a:accent3>
      <a:accent4>
        <a:srgbClr xmlns:mc="http://schemas.openxmlformats.org/markup-compatibility/2006" xmlns:a14="http://schemas.microsoft.com/office/drawing/2010/main" val="4C5A6A" mc:Ignorable=""/>
      </a:accent4>
      <a:accent5>
        <a:srgbClr xmlns:mc="http://schemas.openxmlformats.org/markup-compatibility/2006" xmlns:a14="http://schemas.microsoft.com/office/drawing/2010/main" val="808DA0" mc:Ignorable=""/>
      </a:accent5>
      <a:accent6>
        <a:srgbClr xmlns:mc="http://schemas.openxmlformats.org/markup-compatibility/2006" xmlns:a14="http://schemas.microsoft.com/office/drawing/2010/main" val="79463D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259</TotalTime>
  <Words>265</Words>
  <Application>Microsoft Office PowerPoint</Application>
  <PresentationFormat>On-screen Show (16:10)</PresentationFormat>
  <Paragraphs>54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Law of Cosines</vt:lpstr>
      <vt:lpstr>Homework Review</vt:lpstr>
      <vt:lpstr>Objective</vt:lpstr>
      <vt:lpstr>What is the law of cosines?</vt:lpstr>
      <vt:lpstr>Using the law of cosines</vt:lpstr>
      <vt:lpstr>Using the law of cosines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Cosines</dc:title>
  <dc:creator>Ameena</dc:creator>
  <cp:lastModifiedBy>Ameena</cp:lastModifiedBy>
  <cp:revision>14</cp:revision>
  <dcterms:created xsi:type="dcterms:W3CDTF">2010-02-18T15:36:16Z</dcterms:created>
  <dcterms:modified xsi:type="dcterms:W3CDTF">2010-02-22T16:35:56Z</dcterms:modified>
</cp:coreProperties>
</file>